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726" r:id="rId5"/>
  </p:sldMasterIdLst>
  <p:notesMasterIdLst>
    <p:notesMasterId r:id="rId12"/>
  </p:notesMasterIdLst>
  <p:sldIdLst>
    <p:sldId id="256" r:id="rId6"/>
    <p:sldId id="339" r:id="rId7"/>
    <p:sldId id="342" r:id="rId8"/>
    <p:sldId id="300" r:id="rId9"/>
    <p:sldId id="341" r:id="rId10"/>
    <p:sldId id="337" r:id="rId11"/>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41" autoAdjust="0"/>
    <p:restoredTop sz="73357" autoAdjust="0"/>
  </p:normalViewPr>
  <p:slideViewPr>
    <p:cSldViewPr>
      <p:cViewPr varScale="1">
        <p:scale>
          <a:sx n="63" d="100"/>
          <a:sy n="63" d="100"/>
        </p:scale>
        <p:origin x="2035" y="53"/>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ster Varwijk" userId="4ef1be2c-6897-4798-a5b9-cc2027b08ef2" providerId="ADAL" clId="{6C1E1FE8-336F-40A2-B81A-4138F52BD5E0}"/>
    <pc:docChg chg="custSel modSld">
      <pc:chgData name="Ester Varwijk" userId="4ef1be2c-6897-4798-a5b9-cc2027b08ef2" providerId="ADAL" clId="{6C1E1FE8-336F-40A2-B81A-4138F52BD5E0}" dt="2021-11-11T10:35:23.589" v="399" actId="20577"/>
      <pc:docMkLst>
        <pc:docMk/>
      </pc:docMkLst>
      <pc:sldChg chg="modNotesTx">
        <pc:chgData name="Ester Varwijk" userId="4ef1be2c-6897-4798-a5b9-cc2027b08ef2" providerId="ADAL" clId="{6C1E1FE8-336F-40A2-B81A-4138F52BD5E0}" dt="2021-11-11T10:20:28.965" v="350" actId="20577"/>
        <pc:sldMkLst>
          <pc:docMk/>
          <pc:sldMk cId="2182760128" sldId="337"/>
        </pc:sldMkLst>
      </pc:sldChg>
      <pc:sldChg chg="modNotesTx">
        <pc:chgData name="Ester Varwijk" userId="4ef1be2c-6897-4798-a5b9-cc2027b08ef2" providerId="ADAL" clId="{6C1E1FE8-336F-40A2-B81A-4138F52BD5E0}" dt="2021-11-11T10:35:23.589" v="399" actId="20577"/>
        <pc:sldMkLst>
          <pc:docMk/>
          <pc:sldMk cId="122427712" sldId="342"/>
        </pc:sldMkLst>
      </pc:sldChg>
    </pc:docChg>
  </pc:docChgLst>
  <pc:docChgLst>
    <pc:chgData name="Ester Varwijk" userId="4ef1be2c-6897-4798-a5b9-cc2027b08ef2" providerId="ADAL" clId="{9323A779-247A-4639-89CE-8BF348039DA2}"/>
    <pc:docChg chg="undo custSel mod delSld modSld">
      <pc:chgData name="Ester Varwijk" userId="4ef1be2c-6897-4798-a5b9-cc2027b08ef2" providerId="ADAL" clId="{9323A779-247A-4639-89CE-8BF348039DA2}" dt="2021-01-18T19:03:37.172" v="463" actId="6549"/>
      <pc:docMkLst>
        <pc:docMk/>
      </pc:docMkLst>
      <pc:sldChg chg="modNotesTx">
        <pc:chgData name="Ester Varwijk" userId="4ef1be2c-6897-4798-a5b9-cc2027b08ef2" providerId="ADAL" clId="{9323A779-247A-4639-89CE-8BF348039DA2}" dt="2021-01-18T19:03:37.172" v="463" actId="6549"/>
        <pc:sldMkLst>
          <pc:docMk/>
          <pc:sldMk cId="2433847193" sldId="256"/>
        </pc:sldMkLst>
      </pc:sldChg>
      <pc:sldChg chg="modNotesTx">
        <pc:chgData name="Ester Varwijk" userId="4ef1be2c-6897-4798-a5b9-cc2027b08ef2" providerId="ADAL" clId="{9323A779-247A-4639-89CE-8BF348039DA2}" dt="2021-01-13T14:27:55.237" v="339" actId="20577"/>
        <pc:sldMkLst>
          <pc:docMk/>
          <pc:sldMk cId="3430858845" sldId="300"/>
        </pc:sldMkLst>
      </pc:sldChg>
      <pc:sldChg chg="del">
        <pc:chgData name="Ester Varwijk" userId="4ef1be2c-6897-4798-a5b9-cc2027b08ef2" providerId="ADAL" clId="{9323A779-247A-4639-89CE-8BF348039DA2}" dt="2021-01-13T14:22:15.378" v="0" actId="2696"/>
        <pc:sldMkLst>
          <pc:docMk/>
          <pc:sldMk cId="954898532" sldId="326"/>
        </pc:sldMkLst>
      </pc:sldChg>
      <pc:sldChg chg="del">
        <pc:chgData name="Ester Varwijk" userId="4ef1be2c-6897-4798-a5b9-cc2027b08ef2" providerId="ADAL" clId="{9323A779-247A-4639-89CE-8BF348039DA2}" dt="2021-01-13T14:22:38.834" v="54" actId="2696"/>
        <pc:sldMkLst>
          <pc:docMk/>
          <pc:sldMk cId="2904657656" sldId="329"/>
        </pc:sldMkLst>
      </pc:sldChg>
      <pc:sldChg chg="del">
        <pc:chgData name="Ester Varwijk" userId="4ef1be2c-6897-4798-a5b9-cc2027b08ef2" providerId="ADAL" clId="{9323A779-247A-4639-89CE-8BF348039DA2}" dt="2021-01-13T14:22:37.994" v="53" actId="2696"/>
        <pc:sldMkLst>
          <pc:docMk/>
          <pc:sldMk cId="4235686123" sldId="330"/>
        </pc:sldMkLst>
      </pc:sldChg>
      <pc:sldChg chg="addSp delSp modSp mod setBg modClrScheme delDesignElem chgLayout">
        <pc:chgData name="Ester Varwijk" userId="4ef1be2c-6897-4798-a5b9-cc2027b08ef2" providerId="ADAL" clId="{9323A779-247A-4639-89CE-8BF348039DA2}" dt="2021-01-13T14:26:45.278" v="214" actId="26606"/>
        <pc:sldMkLst>
          <pc:docMk/>
          <pc:sldMk cId="2182760128" sldId="337"/>
        </pc:sldMkLst>
        <pc:spChg chg="add del mod">
          <ac:chgData name="Ester Varwijk" userId="4ef1be2c-6897-4798-a5b9-cc2027b08ef2" providerId="ADAL" clId="{9323A779-247A-4639-89CE-8BF348039DA2}" dt="2021-01-13T14:25:15.468" v="208" actId="26606"/>
          <ac:spMkLst>
            <pc:docMk/>
            <pc:sldMk cId="2182760128" sldId="337"/>
            <ac:spMk id="2" creationId="{00000000-0000-0000-0000-000000000000}"/>
          </ac:spMkLst>
        </pc:spChg>
        <pc:spChg chg="add del mod ord replId">
          <ac:chgData name="Ester Varwijk" userId="4ef1be2c-6897-4798-a5b9-cc2027b08ef2" providerId="ADAL" clId="{9323A779-247A-4639-89CE-8BF348039DA2}" dt="2021-01-13T14:26:45.278" v="214" actId="26606"/>
          <ac:spMkLst>
            <pc:docMk/>
            <pc:sldMk cId="2182760128" sldId="337"/>
            <ac:spMk id="3" creationId="{00000000-0000-0000-0000-000000000000}"/>
          </ac:spMkLst>
        </pc:spChg>
        <pc:spChg chg="add del mod">
          <ac:chgData name="Ester Varwijk" userId="4ef1be2c-6897-4798-a5b9-cc2027b08ef2" providerId="ADAL" clId="{9323A779-247A-4639-89CE-8BF348039DA2}" dt="2021-01-13T14:25:15.468" v="208" actId="26606"/>
          <ac:spMkLst>
            <pc:docMk/>
            <pc:sldMk cId="2182760128" sldId="337"/>
            <ac:spMk id="5" creationId="{0C14F315-9200-4BF2-B6A3-6542BF251F12}"/>
          </ac:spMkLst>
        </pc:spChg>
        <pc:spChg chg="add del mod">
          <ac:chgData name="Ester Varwijk" userId="4ef1be2c-6897-4798-a5b9-cc2027b08ef2" providerId="ADAL" clId="{9323A779-247A-4639-89CE-8BF348039DA2}" dt="2021-01-13T14:25:15.460" v="207" actId="26606"/>
          <ac:spMkLst>
            <pc:docMk/>
            <pc:sldMk cId="2182760128" sldId="337"/>
            <ac:spMk id="12" creationId="{5BD2AC16-823B-4448-882C-4ED059DDB1C8}"/>
          </ac:spMkLst>
        </pc:spChg>
        <pc:spChg chg="add mod">
          <ac:chgData name="Ester Varwijk" userId="4ef1be2c-6897-4798-a5b9-cc2027b08ef2" providerId="ADAL" clId="{9323A779-247A-4639-89CE-8BF348039DA2}" dt="2021-01-13T14:26:45.278" v="214" actId="26606"/>
          <ac:spMkLst>
            <pc:docMk/>
            <pc:sldMk cId="2182760128" sldId="337"/>
            <ac:spMk id="14" creationId="{DD4A5BAE-218B-4961-A344-BADDFB0F4801}"/>
          </ac:spMkLst>
        </pc:spChg>
        <pc:spChg chg="add">
          <ac:chgData name="Ester Varwijk" userId="4ef1be2c-6897-4798-a5b9-cc2027b08ef2" providerId="ADAL" clId="{9323A779-247A-4639-89CE-8BF348039DA2}" dt="2021-01-13T14:26:45.278" v="214" actId="26606"/>
          <ac:spMkLst>
            <pc:docMk/>
            <pc:sldMk cId="2182760128" sldId="337"/>
            <ac:spMk id="19" creationId="{93A02D2D-BECC-4028-99FB-E8FC50679B93}"/>
          </ac:spMkLst>
        </pc:spChg>
        <pc:spChg chg="add">
          <ac:chgData name="Ester Varwijk" userId="4ef1be2c-6897-4798-a5b9-cc2027b08ef2" providerId="ADAL" clId="{9323A779-247A-4639-89CE-8BF348039DA2}" dt="2021-01-13T14:26:45.278" v="214" actId="26606"/>
          <ac:spMkLst>
            <pc:docMk/>
            <pc:sldMk cId="2182760128" sldId="337"/>
            <ac:spMk id="21" creationId="{555FFF99-A4E3-4D9A-956E-9A353740BDB7}"/>
          </ac:spMkLst>
        </pc:spChg>
        <pc:picChg chg="del">
          <ac:chgData name="Ester Varwijk" userId="4ef1be2c-6897-4798-a5b9-cc2027b08ef2" providerId="ADAL" clId="{9323A779-247A-4639-89CE-8BF348039DA2}" dt="2021-01-13T14:23:23.635" v="57" actId="478"/>
          <ac:picMkLst>
            <pc:docMk/>
            <pc:sldMk cId="2182760128" sldId="337"/>
            <ac:picMk id="4" creationId="{00000000-0000-0000-0000-000000000000}"/>
          </ac:picMkLst>
        </pc:picChg>
        <pc:picChg chg="add mod">
          <ac:chgData name="Ester Varwijk" userId="4ef1be2c-6897-4798-a5b9-cc2027b08ef2" providerId="ADAL" clId="{9323A779-247A-4639-89CE-8BF348039DA2}" dt="2021-01-13T14:26:45.278" v="214" actId="26606"/>
          <ac:picMkLst>
            <pc:docMk/>
            <pc:sldMk cId="2182760128" sldId="337"/>
            <ac:picMk id="7" creationId="{930EE5E7-B75C-4E39-AA7A-E4A10F95D757}"/>
          </ac:picMkLst>
        </pc:picChg>
        <pc:cxnChg chg="del">
          <ac:chgData name="Ester Varwijk" userId="4ef1be2c-6897-4798-a5b9-cc2027b08ef2" providerId="ADAL" clId="{9323A779-247A-4639-89CE-8BF348039DA2}" dt="2021-01-13T14:23:11.982" v="56"/>
          <ac:cxnSpMkLst>
            <pc:docMk/>
            <pc:sldMk cId="2182760128" sldId="337"/>
            <ac:cxnSpMk id="9" creationId="{A7F400EE-A8A5-48AF-B4D6-291B52C6F0B0}"/>
          </ac:cxnSpMkLst>
        </pc:cxnChg>
      </pc:sldChg>
      <pc:sldChg chg="del">
        <pc:chgData name="Ester Varwijk" userId="4ef1be2c-6897-4798-a5b9-cc2027b08ef2" providerId="ADAL" clId="{9323A779-247A-4639-89CE-8BF348039DA2}" dt="2021-01-13T14:22:37.338" v="52" actId="2696"/>
        <pc:sldMkLst>
          <pc:docMk/>
          <pc:sldMk cId="62792975" sldId="338"/>
        </pc:sldMkLst>
      </pc:sldChg>
      <pc:sldChg chg="modNotesTx">
        <pc:chgData name="Ester Varwijk" userId="4ef1be2c-6897-4798-a5b9-cc2027b08ef2" providerId="ADAL" clId="{9323A779-247A-4639-89CE-8BF348039DA2}" dt="2021-01-13T14:28:36.552" v="462" actId="20577"/>
        <pc:sldMkLst>
          <pc:docMk/>
          <pc:sldMk cId="1130242960" sldId="341"/>
        </pc:sldMkLst>
      </pc:sldChg>
      <pc:sldChg chg="del modNotesTx">
        <pc:chgData name="Ester Varwijk" userId="4ef1be2c-6897-4798-a5b9-cc2027b08ef2" providerId="ADAL" clId="{9323A779-247A-4639-89CE-8BF348039DA2}" dt="2021-01-13T14:27:05.010" v="215" actId="2696"/>
        <pc:sldMkLst>
          <pc:docMk/>
          <pc:sldMk cId="469013164" sldId="343"/>
        </pc:sldMkLst>
      </pc:sldChg>
    </pc:docChg>
  </pc:docChgLst>
  <pc:docChgLst>
    <pc:chgData name="Ester Varwijk" userId="4ef1be2c-6897-4798-a5b9-cc2027b08ef2" providerId="ADAL" clId="{15182B27-10F3-46F1-92F9-3E9CE45FB592}"/>
    <pc:docChg chg="delSld modSld">
      <pc:chgData name="Ester Varwijk" userId="4ef1be2c-6897-4798-a5b9-cc2027b08ef2" providerId="ADAL" clId="{15182B27-10F3-46F1-92F9-3E9CE45FB592}" dt="2021-01-13T14:06:38.899" v="126" actId="6549"/>
      <pc:docMkLst>
        <pc:docMk/>
      </pc:docMkLst>
      <pc:sldChg chg="modNotesTx">
        <pc:chgData name="Ester Varwijk" userId="4ef1be2c-6897-4798-a5b9-cc2027b08ef2" providerId="ADAL" clId="{15182B27-10F3-46F1-92F9-3E9CE45FB592}" dt="2021-01-13T14:06:38.899" v="126" actId="6549"/>
        <pc:sldMkLst>
          <pc:docMk/>
          <pc:sldMk cId="1077694172" sldId="339"/>
        </pc:sldMkLst>
      </pc:sldChg>
      <pc:sldChg chg="del">
        <pc:chgData name="Ester Varwijk" userId="4ef1be2c-6897-4798-a5b9-cc2027b08ef2" providerId="ADAL" clId="{15182B27-10F3-46F1-92F9-3E9CE45FB592}" dt="2021-01-13T14:05:47.702" v="0" actId="2696"/>
        <pc:sldMkLst>
          <pc:docMk/>
          <pc:sldMk cId="3637177037" sldId="340"/>
        </pc:sldMkLst>
      </pc:sldChg>
    </pc:docChg>
  </pc:docChgLst>
</pc:chgInfo>
</file>

<file path=ppt/diagrams/_rels/data1.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 Id="rId14" Type="http://schemas.openxmlformats.org/officeDocument/2006/relationships/image" Target="../media/image15.svg"/></Relationships>
</file>

<file path=ppt/diagrams/_rels/drawing1.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3" Type="http://schemas.openxmlformats.org/officeDocument/2006/relationships/image" Target="../media/image17.png"/><Relationship Id="rId7" Type="http://schemas.openxmlformats.org/officeDocument/2006/relationships/image" Target="../media/image19.png"/><Relationship Id="rId12" Type="http://schemas.openxmlformats.org/officeDocument/2006/relationships/image" Target="../media/image13.svg"/><Relationship Id="rId2" Type="http://schemas.openxmlformats.org/officeDocument/2006/relationships/image" Target="../media/image3.svg"/><Relationship Id="rId1" Type="http://schemas.openxmlformats.org/officeDocument/2006/relationships/image" Target="../media/image16.png"/><Relationship Id="rId6" Type="http://schemas.openxmlformats.org/officeDocument/2006/relationships/image" Target="../media/image7.svg"/><Relationship Id="rId11" Type="http://schemas.openxmlformats.org/officeDocument/2006/relationships/image" Target="../media/image21.png"/><Relationship Id="rId5" Type="http://schemas.openxmlformats.org/officeDocument/2006/relationships/image" Target="../media/image18.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20.png"/><Relationship Id="rId14" Type="http://schemas.openxmlformats.org/officeDocument/2006/relationships/image" Target="../media/image15.svg"/></Relationships>
</file>

<file path=ppt/diagrams/colors1.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data1.xml><?xml version="1.0" encoding="utf-8"?>
<dgm:dataModel xmlns:dgm="http://schemas.openxmlformats.org/drawingml/2006/diagram" xmlns:a="http://schemas.openxmlformats.org/drawingml/2006/main">
  <dgm:ptLst>
    <dgm:pt modelId="{F1572F20-EFED-4B5F-BBFD-75DE373E8005}"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50A5DBB3-C736-4015-862D-917B56E73223}">
      <dgm:prSet custT="1"/>
      <dgm:spPr/>
      <dgm:t>
        <a:bodyPr/>
        <a:lstStyle/>
        <a:p>
          <a:pPr>
            <a:lnSpc>
              <a:spcPct val="100000"/>
            </a:lnSpc>
          </a:pPr>
          <a:r>
            <a:rPr lang="nl-NL" sz="2400" dirty="0"/>
            <a:t>Osteoporose</a:t>
          </a:r>
          <a:endParaRPr lang="en-US" sz="2400" dirty="0"/>
        </a:p>
      </dgm:t>
    </dgm:pt>
    <dgm:pt modelId="{D52DCD72-5B4B-40B7-A6EA-F30C1C917EBF}" type="parTrans" cxnId="{DA4EFCCA-0B1E-41FE-8581-69301F791339}">
      <dgm:prSet/>
      <dgm:spPr/>
      <dgm:t>
        <a:bodyPr/>
        <a:lstStyle/>
        <a:p>
          <a:endParaRPr lang="en-US"/>
        </a:p>
      </dgm:t>
    </dgm:pt>
    <dgm:pt modelId="{D15DCD94-1B73-4174-BA9F-D63B2F33E256}" type="sibTrans" cxnId="{DA4EFCCA-0B1E-41FE-8581-69301F791339}">
      <dgm:prSet/>
      <dgm:spPr/>
      <dgm:t>
        <a:bodyPr/>
        <a:lstStyle/>
        <a:p>
          <a:endParaRPr lang="en-US"/>
        </a:p>
      </dgm:t>
    </dgm:pt>
    <dgm:pt modelId="{D72B03E6-0A66-4B6F-A5A4-5D8A57923891}">
      <dgm:prSet custT="1"/>
      <dgm:spPr/>
      <dgm:t>
        <a:bodyPr/>
        <a:lstStyle/>
        <a:p>
          <a:pPr>
            <a:lnSpc>
              <a:spcPct val="100000"/>
            </a:lnSpc>
          </a:pPr>
          <a:r>
            <a:rPr lang="nl-NL" sz="2400" dirty="0"/>
            <a:t>Medicatie/ polyfarmacie</a:t>
          </a:r>
          <a:endParaRPr lang="en-US" sz="2400" dirty="0"/>
        </a:p>
      </dgm:t>
    </dgm:pt>
    <dgm:pt modelId="{B6E8EAAC-2AC9-444A-98BB-9056E6E4AE54}" type="parTrans" cxnId="{4F0A166D-15DF-4C63-B940-2A3933543790}">
      <dgm:prSet/>
      <dgm:spPr/>
      <dgm:t>
        <a:bodyPr/>
        <a:lstStyle/>
        <a:p>
          <a:endParaRPr lang="en-US"/>
        </a:p>
      </dgm:t>
    </dgm:pt>
    <dgm:pt modelId="{C0CCF6D9-3B49-4B34-BC8F-BB40A3DA9F4A}" type="sibTrans" cxnId="{4F0A166D-15DF-4C63-B940-2A3933543790}">
      <dgm:prSet/>
      <dgm:spPr/>
      <dgm:t>
        <a:bodyPr/>
        <a:lstStyle/>
        <a:p>
          <a:endParaRPr lang="en-US"/>
        </a:p>
      </dgm:t>
    </dgm:pt>
    <dgm:pt modelId="{6657A51A-EF1A-403D-8B32-F259B32EB2C5}">
      <dgm:prSet custT="1"/>
      <dgm:spPr/>
      <dgm:t>
        <a:bodyPr/>
        <a:lstStyle/>
        <a:p>
          <a:pPr>
            <a:lnSpc>
              <a:spcPct val="100000"/>
            </a:lnSpc>
          </a:pPr>
          <a:r>
            <a:rPr lang="nl-NL" sz="2400" dirty="0"/>
            <a:t>Minder goed horen en zien</a:t>
          </a:r>
          <a:endParaRPr lang="en-US" sz="2400" dirty="0"/>
        </a:p>
      </dgm:t>
    </dgm:pt>
    <dgm:pt modelId="{3BDF100C-7A37-4045-B9DE-3347B7769572}" type="parTrans" cxnId="{A12A0E50-8531-48F5-B0F7-7433D5BFD0B1}">
      <dgm:prSet/>
      <dgm:spPr/>
      <dgm:t>
        <a:bodyPr/>
        <a:lstStyle/>
        <a:p>
          <a:endParaRPr lang="en-US"/>
        </a:p>
      </dgm:t>
    </dgm:pt>
    <dgm:pt modelId="{44448E3A-5C69-447C-9E59-AE18A7E491F8}" type="sibTrans" cxnId="{A12A0E50-8531-48F5-B0F7-7433D5BFD0B1}">
      <dgm:prSet/>
      <dgm:spPr/>
      <dgm:t>
        <a:bodyPr/>
        <a:lstStyle/>
        <a:p>
          <a:endParaRPr lang="en-US"/>
        </a:p>
      </dgm:t>
    </dgm:pt>
    <dgm:pt modelId="{6FD35AFD-7B62-4742-81F5-389CD3FDB5E4}">
      <dgm:prSet custT="1"/>
      <dgm:spPr/>
      <dgm:t>
        <a:bodyPr/>
        <a:lstStyle/>
        <a:p>
          <a:pPr>
            <a:lnSpc>
              <a:spcPct val="100000"/>
            </a:lnSpc>
          </a:pPr>
          <a:r>
            <a:rPr lang="nl-NL" sz="2400" dirty="0"/>
            <a:t>Problemen met stabiliteit</a:t>
          </a:r>
          <a:endParaRPr lang="en-US" sz="2400" dirty="0"/>
        </a:p>
      </dgm:t>
    </dgm:pt>
    <dgm:pt modelId="{0CCB452C-C8E7-4FBF-8C5F-5941B26347F0}" type="parTrans" cxnId="{EDF4581B-99F9-4C06-985C-DAE1AED43C93}">
      <dgm:prSet/>
      <dgm:spPr/>
      <dgm:t>
        <a:bodyPr/>
        <a:lstStyle/>
        <a:p>
          <a:endParaRPr lang="en-US"/>
        </a:p>
      </dgm:t>
    </dgm:pt>
    <dgm:pt modelId="{CEC0780C-8763-471A-AB4D-987A2252BA00}" type="sibTrans" cxnId="{EDF4581B-99F9-4C06-985C-DAE1AED43C93}">
      <dgm:prSet/>
      <dgm:spPr/>
      <dgm:t>
        <a:bodyPr/>
        <a:lstStyle/>
        <a:p>
          <a:endParaRPr lang="en-US"/>
        </a:p>
      </dgm:t>
    </dgm:pt>
    <dgm:pt modelId="{B6A93770-7AD2-47DE-8676-1656B3204999}">
      <dgm:prSet custT="1"/>
      <dgm:spPr/>
      <dgm:t>
        <a:bodyPr/>
        <a:lstStyle/>
        <a:p>
          <a:pPr>
            <a:lnSpc>
              <a:spcPct val="100000"/>
            </a:lnSpc>
          </a:pPr>
          <a:r>
            <a:rPr lang="nl-NL" sz="2400" dirty="0"/>
            <a:t>Incontinentie</a:t>
          </a:r>
          <a:r>
            <a:rPr lang="nl-NL" sz="1600" dirty="0"/>
            <a:t> </a:t>
          </a:r>
          <a:endParaRPr lang="en-US" sz="1600" dirty="0"/>
        </a:p>
      </dgm:t>
    </dgm:pt>
    <dgm:pt modelId="{00D8CB55-DB2B-412F-97C0-FC75E58CB6E2}" type="parTrans" cxnId="{FB5CAB0F-0859-4CDC-A10D-D3534CE6EBE6}">
      <dgm:prSet/>
      <dgm:spPr/>
      <dgm:t>
        <a:bodyPr/>
        <a:lstStyle/>
        <a:p>
          <a:endParaRPr lang="en-US"/>
        </a:p>
      </dgm:t>
    </dgm:pt>
    <dgm:pt modelId="{2A86B41F-AC76-4546-ABF4-7F4690B24F13}" type="sibTrans" cxnId="{FB5CAB0F-0859-4CDC-A10D-D3534CE6EBE6}">
      <dgm:prSet/>
      <dgm:spPr/>
      <dgm:t>
        <a:bodyPr/>
        <a:lstStyle/>
        <a:p>
          <a:endParaRPr lang="en-US"/>
        </a:p>
      </dgm:t>
    </dgm:pt>
    <dgm:pt modelId="{36DDDC0F-663A-487E-93FF-E679EC73478E}">
      <dgm:prSet custT="1"/>
      <dgm:spPr/>
      <dgm:t>
        <a:bodyPr/>
        <a:lstStyle/>
        <a:p>
          <a:pPr>
            <a:lnSpc>
              <a:spcPct val="100000"/>
            </a:lnSpc>
          </a:pPr>
          <a:r>
            <a:rPr lang="nl-NL" sz="2000" dirty="0"/>
            <a:t>Grotere kans op chronische ziektes</a:t>
          </a:r>
          <a:endParaRPr lang="en-US" sz="2000" dirty="0"/>
        </a:p>
      </dgm:t>
    </dgm:pt>
    <dgm:pt modelId="{68C900EC-7310-43E8-988F-5D0DC9B277E0}" type="parTrans" cxnId="{79A2B636-E398-4C99-A067-CBDB3F465485}">
      <dgm:prSet/>
      <dgm:spPr/>
      <dgm:t>
        <a:bodyPr/>
        <a:lstStyle/>
        <a:p>
          <a:endParaRPr lang="en-US"/>
        </a:p>
      </dgm:t>
    </dgm:pt>
    <dgm:pt modelId="{B2C65494-2C91-493A-9E48-F2C887493A68}" type="sibTrans" cxnId="{79A2B636-E398-4C99-A067-CBDB3F465485}">
      <dgm:prSet/>
      <dgm:spPr/>
      <dgm:t>
        <a:bodyPr/>
        <a:lstStyle/>
        <a:p>
          <a:endParaRPr lang="en-US"/>
        </a:p>
      </dgm:t>
    </dgm:pt>
    <dgm:pt modelId="{BC60C9EB-FDCA-4192-84AD-BBCFF32C9EE4}">
      <dgm:prSet custT="1"/>
      <dgm:spPr/>
      <dgm:t>
        <a:bodyPr/>
        <a:lstStyle/>
        <a:p>
          <a:pPr>
            <a:lnSpc>
              <a:spcPct val="100000"/>
            </a:lnSpc>
          </a:pPr>
          <a:r>
            <a:rPr lang="nl-NL" sz="2000" dirty="0"/>
            <a:t>Multimorbiditeit</a:t>
          </a:r>
          <a:endParaRPr lang="en-US" sz="2000" dirty="0"/>
        </a:p>
      </dgm:t>
    </dgm:pt>
    <dgm:pt modelId="{C653AFED-6645-45ED-B867-76D46376B8BD}" type="parTrans" cxnId="{EFBAA2B4-2AC4-41AE-B408-79044E4638F2}">
      <dgm:prSet/>
      <dgm:spPr/>
      <dgm:t>
        <a:bodyPr/>
        <a:lstStyle/>
        <a:p>
          <a:endParaRPr lang="en-US"/>
        </a:p>
      </dgm:t>
    </dgm:pt>
    <dgm:pt modelId="{80F98FD9-2BA6-4980-86C2-096B682FB192}" type="sibTrans" cxnId="{EFBAA2B4-2AC4-41AE-B408-79044E4638F2}">
      <dgm:prSet/>
      <dgm:spPr/>
      <dgm:t>
        <a:bodyPr/>
        <a:lstStyle/>
        <a:p>
          <a:endParaRPr lang="en-US"/>
        </a:p>
      </dgm:t>
    </dgm:pt>
    <dgm:pt modelId="{8F657FCA-C47D-48F4-BB4F-1A668D10F8EC}" type="pres">
      <dgm:prSet presAssocID="{F1572F20-EFED-4B5F-BBFD-75DE373E8005}" presName="root" presStyleCnt="0">
        <dgm:presLayoutVars>
          <dgm:dir/>
          <dgm:resizeHandles val="exact"/>
        </dgm:presLayoutVars>
      </dgm:prSet>
      <dgm:spPr/>
    </dgm:pt>
    <dgm:pt modelId="{5574E693-91F8-4336-859C-380BB7ACD11E}" type="pres">
      <dgm:prSet presAssocID="{50A5DBB3-C736-4015-862D-917B56E73223}" presName="compNode" presStyleCnt="0"/>
      <dgm:spPr/>
    </dgm:pt>
    <dgm:pt modelId="{2EB372AB-1D23-4253-B779-FAA88C05E994}" type="pres">
      <dgm:prSet presAssocID="{50A5DBB3-C736-4015-862D-917B56E73223}" presName="bgRect" presStyleLbl="bgShp" presStyleIdx="0" presStyleCnt="7"/>
      <dgm:spPr/>
    </dgm:pt>
    <dgm:pt modelId="{A596DB1C-EEC0-4A5F-A574-2E2F125A39BA}" type="pres">
      <dgm:prSet presAssocID="{50A5DBB3-C736-4015-862D-917B56E73223}" presName="iconRect" presStyleLbl="node1" presStyleIdx="0" presStyleCnt="7"/>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Person with Cane"/>
        </a:ext>
      </dgm:extLst>
    </dgm:pt>
    <dgm:pt modelId="{62810EE5-DB0E-4348-B2C7-03C09AB7FE46}" type="pres">
      <dgm:prSet presAssocID="{50A5DBB3-C736-4015-862D-917B56E73223}" presName="spaceRect" presStyleCnt="0"/>
      <dgm:spPr/>
    </dgm:pt>
    <dgm:pt modelId="{FF8201DD-336D-403C-87E6-AD644B94C602}" type="pres">
      <dgm:prSet presAssocID="{50A5DBB3-C736-4015-862D-917B56E73223}" presName="parTx" presStyleLbl="revTx" presStyleIdx="0" presStyleCnt="7">
        <dgm:presLayoutVars>
          <dgm:chMax val="0"/>
          <dgm:chPref val="0"/>
        </dgm:presLayoutVars>
      </dgm:prSet>
      <dgm:spPr/>
    </dgm:pt>
    <dgm:pt modelId="{2663F40C-908F-4952-BB39-21323559619C}" type="pres">
      <dgm:prSet presAssocID="{D15DCD94-1B73-4174-BA9F-D63B2F33E256}" presName="sibTrans" presStyleCnt="0"/>
      <dgm:spPr/>
    </dgm:pt>
    <dgm:pt modelId="{AE574BF8-C77D-45BC-BCA0-37B9EAE384A6}" type="pres">
      <dgm:prSet presAssocID="{D72B03E6-0A66-4B6F-A5A4-5D8A57923891}" presName="compNode" presStyleCnt="0"/>
      <dgm:spPr/>
    </dgm:pt>
    <dgm:pt modelId="{8B016735-4780-4F12-8E99-822E1D01F3B4}" type="pres">
      <dgm:prSet presAssocID="{D72B03E6-0A66-4B6F-A5A4-5D8A57923891}" presName="bgRect" presStyleLbl="bgShp" presStyleIdx="1" presStyleCnt="7" custScaleY="94493"/>
      <dgm:spPr/>
    </dgm:pt>
    <dgm:pt modelId="{6DD6C161-A6FE-4FCE-A053-01B97BEBC93E}" type="pres">
      <dgm:prSet presAssocID="{D72B03E6-0A66-4B6F-A5A4-5D8A57923891}" presName="iconRect" presStyleLbl="node1" presStyleIdx="1" presStyleCnt="7"/>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edicine"/>
        </a:ext>
      </dgm:extLst>
    </dgm:pt>
    <dgm:pt modelId="{DABFB396-5959-46E3-B022-0A12BFD2D909}" type="pres">
      <dgm:prSet presAssocID="{D72B03E6-0A66-4B6F-A5A4-5D8A57923891}" presName="spaceRect" presStyleCnt="0"/>
      <dgm:spPr/>
    </dgm:pt>
    <dgm:pt modelId="{643FA1EF-D0C5-4BBF-82C9-81440940E89F}" type="pres">
      <dgm:prSet presAssocID="{D72B03E6-0A66-4B6F-A5A4-5D8A57923891}" presName="parTx" presStyleLbl="revTx" presStyleIdx="1" presStyleCnt="7">
        <dgm:presLayoutVars>
          <dgm:chMax val="0"/>
          <dgm:chPref val="0"/>
        </dgm:presLayoutVars>
      </dgm:prSet>
      <dgm:spPr/>
    </dgm:pt>
    <dgm:pt modelId="{9DAED093-0722-4F28-B4D9-9763F23088A5}" type="pres">
      <dgm:prSet presAssocID="{C0CCF6D9-3B49-4B34-BC8F-BB40A3DA9F4A}" presName="sibTrans" presStyleCnt="0"/>
      <dgm:spPr/>
    </dgm:pt>
    <dgm:pt modelId="{994F1D62-AF02-481E-920D-2CAA6BB4277F}" type="pres">
      <dgm:prSet presAssocID="{6657A51A-EF1A-403D-8B32-F259B32EB2C5}" presName="compNode" presStyleCnt="0"/>
      <dgm:spPr/>
    </dgm:pt>
    <dgm:pt modelId="{DA3BD3AE-331F-4793-B02E-30D4FA9B6599}" type="pres">
      <dgm:prSet presAssocID="{6657A51A-EF1A-403D-8B32-F259B32EB2C5}" presName="bgRect" presStyleLbl="bgShp" presStyleIdx="2" presStyleCnt="7"/>
      <dgm:spPr/>
    </dgm:pt>
    <dgm:pt modelId="{CFFEA639-920F-4D2C-8AC1-651A413FF301}" type="pres">
      <dgm:prSet presAssocID="{6657A51A-EF1A-403D-8B32-F259B32EB2C5}" presName="iconRect" presStyleLbl="node1" presStyleIdx="2" presStyleCnt="7"/>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Thumbs Up Sign"/>
        </a:ext>
      </dgm:extLst>
    </dgm:pt>
    <dgm:pt modelId="{91D0C3E9-4015-4206-9ABC-7101E50BC7C3}" type="pres">
      <dgm:prSet presAssocID="{6657A51A-EF1A-403D-8B32-F259B32EB2C5}" presName="spaceRect" presStyleCnt="0"/>
      <dgm:spPr/>
    </dgm:pt>
    <dgm:pt modelId="{183AF473-629E-466D-BBC2-7335E84E8178}" type="pres">
      <dgm:prSet presAssocID="{6657A51A-EF1A-403D-8B32-F259B32EB2C5}" presName="parTx" presStyleLbl="revTx" presStyleIdx="2" presStyleCnt="7">
        <dgm:presLayoutVars>
          <dgm:chMax val="0"/>
          <dgm:chPref val="0"/>
        </dgm:presLayoutVars>
      </dgm:prSet>
      <dgm:spPr/>
    </dgm:pt>
    <dgm:pt modelId="{1289139B-2C7C-485C-A035-117E0555B053}" type="pres">
      <dgm:prSet presAssocID="{44448E3A-5C69-447C-9E59-AE18A7E491F8}" presName="sibTrans" presStyleCnt="0"/>
      <dgm:spPr/>
    </dgm:pt>
    <dgm:pt modelId="{A6FBDC58-099B-4780-8BDB-AC6123E89D49}" type="pres">
      <dgm:prSet presAssocID="{6FD35AFD-7B62-4742-81F5-389CD3FDB5E4}" presName="compNode" presStyleCnt="0"/>
      <dgm:spPr/>
    </dgm:pt>
    <dgm:pt modelId="{031F39F0-2997-49C4-A1AC-45B847F5D655}" type="pres">
      <dgm:prSet presAssocID="{6FD35AFD-7B62-4742-81F5-389CD3FDB5E4}" presName="bgRect" presStyleLbl="bgShp" presStyleIdx="3" presStyleCnt="7"/>
      <dgm:spPr/>
    </dgm:pt>
    <dgm:pt modelId="{3DFEA4F2-3685-4CE4-9E89-31E8EE666D24}" type="pres">
      <dgm:prSet presAssocID="{6FD35AFD-7B62-4742-81F5-389CD3FDB5E4}" presName="iconRect" presStyleLbl="node1" presStyleIdx="3" presStyleCnt="7"/>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Speed Bump"/>
        </a:ext>
      </dgm:extLst>
    </dgm:pt>
    <dgm:pt modelId="{511B5F6C-B9FD-4E76-ADD0-FDA21AB6FCB3}" type="pres">
      <dgm:prSet presAssocID="{6FD35AFD-7B62-4742-81F5-389CD3FDB5E4}" presName="spaceRect" presStyleCnt="0"/>
      <dgm:spPr/>
    </dgm:pt>
    <dgm:pt modelId="{752FE1B7-DFB1-4C32-9088-220FA19FF9F9}" type="pres">
      <dgm:prSet presAssocID="{6FD35AFD-7B62-4742-81F5-389CD3FDB5E4}" presName="parTx" presStyleLbl="revTx" presStyleIdx="3" presStyleCnt="7">
        <dgm:presLayoutVars>
          <dgm:chMax val="0"/>
          <dgm:chPref val="0"/>
        </dgm:presLayoutVars>
      </dgm:prSet>
      <dgm:spPr/>
    </dgm:pt>
    <dgm:pt modelId="{3E1E8C05-14EC-4175-A32A-761510CEF2B3}" type="pres">
      <dgm:prSet presAssocID="{CEC0780C-8763-471A-AB4D-987A2252BA00}" presName="sibTrans" presStyleCnt="0"/>
      <dgm:spPr/>
    </dgm:pt>
    <dgm:pt modelId="{753C505B-42CD-4D76-B2FF-181A59F01AF1}" type="pres">
      <dgm:prSet presAssocID="{B6A93770-7AD2-47DE-8676-1656B3204999}" presName="compNode" presStyleCnt="0"/>
      <dgm:spPr/>
    </dgm:pt>
    <dgm:pt modelId="{F99150E4-73FA-401D-9742-F86169DDE7F9}" type="pres">
      <dgm:prSet presAssocID="{B6A93770-7AD2-47DE-8676-1656B3204999}" presName="bgRect" presStyleLbl="bgShp" presStyleIdx="4" presStyleCnt="7"/>
      <dgm:spPr/>
    </dgm:pt>
    <dgm:pt modelId="{6A0E3324-A55C-4C43-9A22-9199CF45B5BB}" type="pres">
      <dgm:prSet presAssocID="{B6A93770-7AD2-47DE-8676-1656B3204999}" presName="iconRect" presStyleLbl="node1" presStyleIdx="4" presStyleCnt="7"/>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Towel"/>
        </a:ext>
      </dgm:extLst>
    </dgm:pt>
    <dgm:pt modelId="{DE5A8F3A-972B-44C6-8F65-E5E67C430743}" type="pres">
      <dgm:prSet presAssocID="{B6A93770-7AD2-47DE-8676-1656B3204999}" presName="spaceRect" presStyleCnt="0"/>
      <dgm:spPr/>
    </dgm:pt>
    <dgm:pt modelId="{B032CE9E-CF6F-473D-BF8E-AADCBD9113AE}" type="pres">
      <dgm:prSet presAssocID="{B6A93770-7AD2-47DE-8676-1656B3204999}" presName="parTx" presStyleLbl="revTx" presStyleIdx="4" presStyleCnt="7">
        <dgm:presLayoutVars>
          <dgm:chMax val="0"/>
          <dgm:chPref val="0"/>
        </dgm:presLayoutVars>
      </dgm:prSet>
      <dgm:spPr/>
    </dgm:pt>
    <dgm:pt modelId="{7CC95DD4-8197-4A01-AAE4-7E054925EE5A}" type="pres">
      <dgm:prSet presAssocID="{2A86B41F-AC76-4546-ABF4-7F4690B24F13}" presName="sibTrans" presStyleCnt="0"/>
      <dgm:spPr/>
    </dgm:pt>
    <dgm:pt modelId="{A86CA69B-4DD6-4B0F-9674-D0E824F5932A}" type="pres">
      <dgm:prSet presAssocID="{36DDDC0F-663A-487E-93FF-E679EC73478E}" presName="compNode" presStyleCnt="0"/>
      <dgm:spPr/>
    </dgm:pt>
    <dgm:pt modelId="{FB69224B-7B99-4BF5-B1F7-B5EB9315BD53}" type="pres">
      <dgm:prSet presAssocID="{36DDDC0F-663A-487E-93FF-E679EC73478E}" presName="bgRect" presStyleLbl="bgShp" presStyleIdx="5" presStyleCnt="7"/>
      <dgm:spPr/>
    </dgm:pt>
    <dgm:pt modelId="{D0895821-9453-4551-B0B2-3E9AAC7E5E2E}" type="pres">
      <dgm:prSet presAssocID="{36DDDC0F-663A-487E-93FF-E679EC73478E}" presName="iconRect" presStyleLbl="node1" presStyleIdx="5" presStyleCnt="7"/>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Doctor"/>
        </a:ext>
      </dgm:extLst>
    </dgm:pt>
    <dgm:pt modelId="{140A4336-94D4-4ECE-BE5D-897A78A4C2C7}" type="pres">
      <dgm:prSet presAssocID="{36DDDC0F-663A-487E-93FF-E679EC73478E}" presName="spaceRect" presStyleCnt="0"/>
      <dgm:spPr/>
    </dgm:pt>
    <dgm:pt modelId="{FDC42DC7-1491-4DAA-AE2E-AD5995C2FB47}" type="pres">
      <dgm:prSet presAssocID="{36DDDC0F-663A-487E-93FF-E679EC73478E}" presName="parTx" presStyleLbl="revTx" presStyleIdx="5" presStyleCnt="7">
        <dgm:presLayoutVars>
          <dgm:chMax val="0"/>
          <dgm:chPref val="0"/>
        </dgm:presLayoutVars>
      </dgm:prSet>
      <dgm:spPr/>
    </dgm:pt>
    <dgm:pt modelId="{ECE0132C-AF38-427E-AD65-4270B62E5266}" type="pres">
      <dgm:prSet presAssocID="{B2C65494-2C91-493A-9E48-F2C887493A68}" presName="sibTrans" presStyleCnt="0"/>
      <dgm:spPr/>
    </dgm:pt>
    <dgm:pt modelId="{B47DFCEC-9E1C-432B-8DCC-1CD3B56FD2E5}" type="pres">
      <dgm:prSet presAssocID="{BC60C9EB-FDCA-4192-84AD-BBCFF32C9EE4}" presName="compNode" presStyleCnt="0"/>
      <dgm:spPr/>
    </dgm:pt>
    <dgm:pt modelId="{85225CA8-66E7-4CA1-9294-01E7F9A4BADB}" type="pres">
      <dgm:prSet presAssocID="{BC60C9EB-FDCA-4192-84AD-BBCFF32C9EE4}" presName="bgRect" presStyleLbl="bgShp" presStyleIdx="6" presStyleCnt="7"/>
      <dgm:spPr/>
    </dgm:pt>
    <dgm:pt modelId="{39C87C54-129E-4509-ADE7-A6EBCEBCF19D}" type="pres">
      <dgm:prSet presAssocID="{BC60C9EB-FDCA-4192-84AD-BBCFF32C9EE4}" presName="iconRect" presStyleLbl="node1" presStyleIdx="6" presStyleCnt="7"/>
      <dgm:spPr>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a:ln>
          <a:noFill/>
        </a:ln>
      </dgm:spPr>
      <dgm:extLst>
        <a:ext uri="{E40237B7-FDA0-4F09-8148-C483321AD2D9}">
          <dgm14:cNvPr xmlns:dgm14="http://schemas.microsoft.com/office/drawing/2010/diagram" id="0" name="" descr="Wind Chime"/>
        </a:ext>
      </dgm:extLst>
    </dgm:pt>
    <dgm:pt modelId="{73CD9C5C-F7B2-43C2-9BED-E4DD54A2515F}" type="pres">
      <dgm:prSet presAssocID="{BC60C9EB-FDCA-4192-84AD-BBCFF32C9EE4}" presName="spaceRect" presStyleCnt="0"/>
      <dgm:spPr/>
    </dgm:pt>
    <dgm:pt modelId="{30431443-BA06-48E9-89DD-5AE60D363347}" type="pres">
      <dgm:prSet presAssocID="{BC60C9EB-FDCA-4192-84AD-BBCFF32C9EE4}" presName="parTx" presStyleLbl="revTx" presStyleIdx="6" presStyleCnt="7">
        <dgm:presLayoutVars>
          <dgm:chMax val="0"/>
          <dgm:chPref val="0"/>
        </dgm:presLayoutVars>
      </dgm:prSet>
      <dgm:spPr/>
    </dgm:pt>
  </dgm:ptLst>
  <dgm:cxnLst>
    <dgm:cxn modelId="{FB5CAB0F-0859-4CDC-A10D-D3534CE6EBE6}" srcId="{F1572F20-EFED-4B5F-BBFD-75DE373E8005}" destId="{B6A93770-7AD2-47DE-8676-1656B3204999}" srcOrd="4" destOrd="0" parTransId="{00D8CB55-DB2B-412F-97C0-FC75E58CB6E2}" sibTransId="{2A86B41F-AC76-4546-ABF4-7F4690B24F13}"/>
    <dgm:cxn modelId="{6531CE13-6BA5-42C7-9D49-1A9BA27731F9}" type="presOf" srcId="{6FD35AFD-7B62-4742-81F5-389CD3FDB5E4}" destId="{752FE1B7-DFB1-4C32-9088-220FA19FF9F9}" srcOrd="0" destOrd="0" presId="urn:microsoft.com/office/officeart/2018/2/layout/IconVerticalSolidList"/>
    <dgm:cxn modelId="{EDF4581B-99F9-4C06-985C-DAE1AED43C93}" srcId="{F1572F20-EFED-4B5F-BBFD-75DE373E8005}" destId="{6FD35AFD-7B62-4742-81F5-389CD3FDB5E4}" srcOrd="3" destOrd="0" parTransId="{0CCB452C-C8E7-4FBF-8C5F-5941B26347F0}" sibTransId="{CEC0780C-8763-471A-AB4D-987A2252BA00}"/>
    <dgm:cxn modelId="{79A2B636-E398-4C99-A067-CBDB3F465485}" srcId="{F1572F20-EFED-4B5F-BBFD-75DE373E8005}" destId="{36DDDC0F-663A-487E-93FF-E679EC73478E}" srcOrd="5" destOrd="0" parTransId="{68C900EC-7310-43E8-988F-5D0DC9B277E0}" sibTransId="{B2C65494-2C91-493A-9E48-F2C887493A68}"/>
    <dgm:cxn modelId="{4F0A166D-15DF-4C63-B940-2A3933543790}" srcId="{F1572F20-EFED-4B5F-BBFD-75DE373E8005}" destId="{D72B03E6-0A66-4B6F-A5A4-5D8A57923891}" srcOrd="1" destOrd="0" parTransId="{B6E8EAAC-2AC9-444A-98BB-9056E6E4AE54}" sibTransId="{C0CCF6D9-3B49-4B34-BC8F-BB40A3DA9F4A}"/>
    <dgm:cxn modelId="{A12A0E50-8531-48F5-B0F7-7433D5BFD0B1}" srcId="{F1572F20-EFED-4B5F-BBFD-75DE373E8005}" destId="{6657A51A-EF1A-403D-8B32-F259B32EB2C5}" srcOrd="2" destOrd="0" parTransId="{3BDF100C-7A37-4045-B9DE-3347B7769572}" sibTransId="{44448E3A-5C69-447C-9E59-AE18A7E491F8}"/>
    <dgm:cxn modelId="{A0515457-4423-4928-B562-39D7976A6DCF}" type="presOf" srcId="{F1572F20-EFED-4B5F-BBFD-75DE373E8005}" destId="{8F657FCA-C47D-48F4-BB4F-1A668D10F8EC}" srcOrd="0" destOrd="0" presId="urn:microsoft.com/office/officeart/2018/2/layout/IconVerticalSolidList"/>
    <dgm:cxn modelId="{A4635E85-2BFA-4AA4-90B8-498FFDE55D43}" type="presOf" srcId="{BC60C9EB-FDCA-4192-84AD-BBCFF32C9EE4}" destId="{30431443-BA06-48E9-89DD-5AE60D363347}" srcOrd="0" destOrd="0" presId="urn:microsoft.com/office/officeart/2018/2/layout/IconVerticalSolidList"/>
    <dgm:cxn modelId="{B49A2DA5-963D-4DA9-9CFD-7A85CF9C7230}" type="presOf" srcId="{6657A51A-EF1A-403D-8B32-F259B32EB2C5}" destId="{183AF473-629E-466D-BBC2-7335E84E8178}" srcOrd="0" destOrd="0" presId="urn:microsoft.com/office/officeart/2018/2/layout/IconVerticalSolidList"/>
    <dgm:cxn modelId="{EFBAA2B4-2AC4-41AE-B408-79044E4638F2}" srcId="{F1572F20-EFED-4B5F-BBFD-75DE373E8005}" destId="{BC60C9EB-FDCA-4192-84AD-BBCFF32C9EE4}" srcOrd="6" destOrd="0" parTransId="{C653AFED-6645-45ED-B867-76D46376B8BD}" sibTransId="{80F98FD9-2BA6-4980-86C2-096B682FB192}"/>
    <dgm:cxn modelId="{6D7A85B6-E8BC-44FA-87F8-D5D630E0DAD3}" type="presOf" srcId="{B6A93770-7AD2-47DE-8676-1656B3204999}" destId="{B032CE9E-CF6F-473D-BF8E-AADCBD9113AE}" srcOrd="0" destOrd="0" presId="urn:microsoft.com/office/officeart/2018/2/layout/IconVerticalSolidList"/>
    <dgm:cxn modelId="{8F5EFEB6-ED49-4A5F-BD1D-8B759B8A2AC8}" type="presOf" srcId="{36DDDC0F-663A-487E-93FF-E679EC73478E}" destId="{FDC42DC7-1491-4DAA-AE2E-AD5995C2FB47}" srcOrd="0" destOrd="0" presId="urn:microsoft.com/office/officeart/2018/2/layout/IconVerticalSolidList"/>
    <dgm:cxn modelId="{D02315B8-A0FA-451C-9F89-E790D4CC176D}" type="presOf" srcId="{D72B03E6-0A66-4B6F-A5A4-5D8A57923891}" destId="{643FA1EF-D0C5-4BBF-82C9-81440940E89F}" srcOrd="0" destOrd="0" presId="urn:microsoft.com/office/officeart/2018/2/layout/IconVerticalSolidList"/>
    <dgm:cxn modelId="{DA4EFCCA-0B1E-41FE-8581-69301F791339}" srcId="{F1572F20-EFED-4B5F-BBFD-75DE373E8005}" destId="{50A5DBB3-C736-4015-862D-917B56E73223}" srcOrd="0" destOrd="0" parTransId="{D52DCD72-5B4B-40B7-A6EA-F30C1C917EBF}" sibTransId="{D15DCD94-1B73-4174-BA9F-D63B2F33E256}"/>
    <dgm:cxn modelId="{E48C96CC-9EB7-4A9C-9116-986437D9FC1A}" type="presOf" srcId="{50A5DBB3-C736-4015-862D-917B56E73223}" destId="{FF8201DD-336D-403C-87E6-AD644B94C602}" srcOrd="0" destOrd="0" presId="urn:microsoft.com/office/officeart/2018/2/layout/IconVerticalSolidList"/>
    <dgm:cxn modelId="{95921852-EB15-4F28-A469-5126B6395AA0}" type="presParOf" srcId="{8F657FCA-C47D-48F4-BB4F-1A668D10F8EC}" destId="{5574E693-91F8-4336-859C-380BB7ACD11E}" srcOrd="0" destOrd="0" presId="urn:microsoft.com/office/officeart/2018/2/layout/IconVerticalSolidList"/>
    <dgm:cxn modelId="{6A3013E1-CEC9-43C4-BC53-6130577ADCDD}" type="presParOf" srcId="{5574E693-91F8-4336-859C-380BB7ACD11E}" destId="{2EB372AB-1D23-4253-B779-FAA88C05E994}" srcOrd="0" destOrd="0" presId="urn:microsoft.com/office/officeart/2018/2/layout/IconVerticalSolidList"/>
    <dgm:cxn modelId="{7EDC1FBC-A7FA-40EB-87F0-7B3C8668331D}" type="presParOf" srcId="{5574E693-91F8-4336-859C-380BB7ACD11E}" destId="{A596DB1C-EEC0-4A5F-A574-2E2F125A39BA}" srcOrd="1" destOrd="0" presId="urn:microsoft.com/office/officeart/2018/2/layout/IconVerticalSolidList"/>
    <dgm:cxn modelId="{0882D362-8D6D-4D08-9178-CDED232A770B}" type="presParOf" srcId="{5574E693-91F8-4336-859C-380BB7ACD11E}" destId="{62810EE5-DB0E-4348-B2C7-03C09AB7FE46}" srcOrd="2" destOrd="0" presId="urn:microsoft.com/office/officeart/2018/2/layout/IconVerticalSolidList"/>
    <dgm:cxn modelId="{FF434CB8-C63B-4DCA-97FA-696A3AF6F530}" type="presParOf" srcId="{5574E693-91F8-4336-859C-380BB7ACD11E}" destId="{FF8201DD-336D-403C-87E6-AD644B94C602}" srcOrd="3" destOrd="0" presId="urn:microsoft.com/office/officeart/2018/2/layout/IconVerticalSolidList"/>
    <dgm:cxn modelId="{BA87F404-BCE3-4FBD-8D85-0EA8EA03890C}" type="presParOf" srcId="{8F657FCA-C47D-48F4-BB4F-1A668D10F8EC}" destId="{2663F40C-908F-4952-BB39-21323559619C}" srcOrd="1" destOrd="0" presId="urn:microsoft.com/office/officeart/2018/2/layout/IconVerticalSolidList"/>
    <dgm:cxn modelId="{0AE6DEAB-D067-4846-8AF6-4CC35AEB1467}" type="presParOf" srcId="{8F657FCA-C47D-48F4-BB4F-1A668D10F8EC}" destId="{AE574BF8-C77D-45BC-BCA0-37B9EAE384A6}" srcOrd="2" destOrd="0" presId="urn:microsoft.com/office/officeart/2018/2/layout/IconVerticalSolidList"/>
    <dgm:cxn modelId="{0488B7E5-7820-4206-9142-C2DDEB96AA0E}" type="presParOf" srcId="{AE574BF8-C77D-45BC-BCA0-37B9EAE384A6}" destId="{8B016735-4780-4F12-8E99-822E1D01F3B4}" srcOrd="0" destOrd="0" presId="urn:microsoft.com/office/officeart/2018/2/layout/IconVerticalSolidList"/>
    <dgm:cxn modelId="{ED3FC7A4-1816-4EB3-9140-B5E79E2D8EF4}" type="presParOf" srcId="{AE574BF8-C77D-45BC-BCA0-37B9EAE384A6}" destId="{6DD6C161-A6FE-4FCE-A053-01B97BEBC93E}" srcOrd="1" destOrd="0" presId="urn:microsoft.com/office/officeart/2018/2/layout/IconVerticalSolidList"/>
    <dgm:cxn modelId="{DB86D7BB-1974-429F-A03C-B58B4ECB9E43}" type="presParOf" srcId="{AE574BF8-C77D-45BC-BCA0-37B9EAE384A6}" destId="{DABFB396-5959-46E3-B022-0A12BFD2D909}" srcOrd="2" destOrd="0" presId="urn:microsoft.com/office/officeart/2018/2/layout/IconVerticalSolidList"/>
    <dgm:cxn modelId="{DDCE4A36-1047-4315-A338-BED9A8517311}" type="presParOf" srcId="{AE574BF8-C77D-45BC-BCA0-37B9EAE384A6}" destId="{643FA1EF-D0C5-4BBF-82C9-81440940E89F}" srcOrd="3" destOrd="0" presId="urn:microsoft.com/office/officeart/2018/2/layout/IconVerticalSolidList"/>
    <dgm:cxn modelId="{63D6D78E-10FC-492B-AB33-B3D21D035B13}" type="presParOf" srcId="{8F657FCA-C47D-48F4-BB4F-1A668D10F8EC}" destId="{9DAED093-0722-4F28-B4D9-9763F23088A5}" srcOrd="3" destOrd="0" presId="urn:microsoft.com/office/officeart/2018/2/layout/IconVerticalSolidList"/>
    <dgm:cxn modelId="{36787EE0-6BF9-4E7D-A075-4E5A5F321A9C}" type="presParOf" srcId="{8F657FCA-C47D-48F4-BB4F-1A668D10F8EC}" destId="{994F1D62-AF02-481E-920D-2CAA6BB4277F}" srcOrd="4" destOrd="0" presId="urn:microsoft.com/office/officeart/2018/2/layout/IconVerticalSolidList"/>
    <dgm:cxn modelId="{DF0AC842-3FBC-48A7-B49A-4D50DBAECCCB}" type="presParOf" srcId="{994F1D62-AF02-481E-920D-2CAA6BB4277F}" destId="{DA3BD3AE-331F-4793-B02E-30D4FA9B6599}" srcOrd="0" destOrd="0" presId="urn:microsoft.com/office/officeart/2018/2/layout/IconVerticalSolidList"/>
    <dgm:cxn modelId="{F4922733-AE41-46BC-84EE-266A8020A125}" type="presParOf" srcId="{994F1D62-AF02-481E-920D-2CAA6BB4277F}" destId="{CFFEA639-920F-4D2C-8AC1-651A413FF301}" srcOrd="1" destOrd="0" presId="urn:microsoft.com/office/officeart/2018/2/layout/IconVerticalSolidList"/>
    <dgm:cxn modelId="{12B13614-4121-461F-9669-528047F99B2E}" type="presParOf" srcId="{994F1D62-AF02-481E-920D-2CAA6BB4277F}" destId="{91D0C3E9-4015-4206-9ABC-7101E50BC7C3}" srcOrd="2" destOrd="0" presId="urn:microsoft.com/office/officeart/2018/2/layout/IconVerticalSolidList"/>
    <dgm:cxn modelId="{C2CE6625-B748-489B-91AD-48D37DE4F6CE}" type="presParOf" srcId="{994F1D62-AF02-481E-920D-2CAA6BB4277F}" destId="{183AF473-629E-466D-BBC2-7335E84E8178}" srcOrd="3" destOrd="0" presId="urn:microsoft.com/office/officeart/2018/2/layout/IconVerticalSolidList"/>
    <dgm:cxn modelId="{D3E2CF42-A183-48D3-8713-0792DE6A83FD}" type="presParOf" srcId="{8F657FCA-C47D-48F4-BB4F-1A668D10F8EC}" destId="{1289139B-2C7C-485C-A035-117E0555B053}" srcOrd="5" destOrd="0" presId="urn:microsoft.com/office/officeart/2018/2/layout/IconVerticalSolidList"/>
    <dgm:cxn modelId="{7D7CF504-12A6-4B3A-936D-C01B6AF42A45}" type="presParOf" srcId="{8F657FCA-C47D-48F4-BB4F-1A668D10F8EC}" destId="{A6FBDC58-099B-4780-8BDB-AC6123E89D49}" srcOrd="6" destOrd="0" presId="urn:microsoft.com/office/officeart/2018/2/layout/IconVerticalSolidList"/>
    <dgm:cxn modelId="{E2E9EA79-CFB6-4E69-8DAA-2ECE0943C18C}" type="presParOf" srcId="{A6FBDC58-099B-4780-8BDB-AC6123E89D49}" destId="{031F39F0-2997-49C4-A1AC-45B847F5D655}" srcOrd="0" destOrd="0" presId="urn:microsoft.com/office/officeart/2018/2/layout/IconVerticalSolidList"/>
    <dgm:cxn modelId="{14C7E231-EF9D-4EBE-9BBC-ECC6740E0D1E}" type="presParOf" srcId="{A6FBDC58-099B-4780-8BDB-AC6123E89D49}" destId="{3DFEA4F2-3685-4CE4-9E89-31E8EE666D24}" srcOrd="1" destOrd="0" presId="urn:microsoft.com/office/officeart/2018/2/layout/IconVerticalSolidList"/>
    <dgm:cxn modelId="{06DF503C-7088-4AD2-9C0D-8BF5E675CC85}" type="presParOf" srcId="{A6FBDC58-099B-4780-8BDB-AC6123E89D49}" destId="{511B5F6C-B9FD-4E76-ADD0-FDA21AB6FCB3}" srcOrd="2" destOrd="0" presId="urn:microsoft.com/office/officeart/2018/2/layout/IconVerticalSolidList"/>
    <dgm:cxn modelId="{BF042E5C-6839-4BFA-B4A0-3A34A53D3AD2}" type="presParOf" srcId="{A6FBDC58-099B-4780-8BDB-AC6123E89D49}" destId="{752FE1B7-DFB1-4C32-9088-220FA19FF9F9}" srcOrd="3" destOrd="0" presId="urn:microsoft.com/office/officeart/2018/2/layout/IconVerticalSolidList"/>
    <dgm:cxn modelId="{273D7F10-FFCA-4452-8851-95A8F93830BC}" type="presParOf" srcId="{8F657FCA-C47D-48F4-BB4F-1A668D10F8EC}" destId="{3E1E8C05-14EC-4175-A32A-761510CEF2B3}" srcOrd="7" destOrd="0" presId="urn:microsoft.com/office/officeart/2018/2/layout/IconVerticalSolidList"/>
    <dgm:cxn modelId="{796EC0E6-8030-4AF3-ADFF-C0034E8EEDD4}" type="presParOf" srcId="{8F657FCA-C47D-48F4-BB4F-1A668D10F8EC}" destId="{753C505B-42CD-4D76-B2FF-181A59F01AF1}" srcOrd="8" destOrd="0" presId="urn:microsoft.com/office/officeart/2018/2/layout/IconVerticalSolidList"/>
    <dgm:cxn modelId="{68E51D64-BE45-4D50-ACCC-34A00BAB1FCA}" type="presParOf" srcId="{753C505B-42CD-4D76-B2FF-181A59F01AF1}" destId="{F99150E4-73FA-401D-9742-F86169DDE7F9}" srcOrd="0" destOrd="0" presId="urn:microsoft.com/office/officeart/2018/2/layout/IconVerticalSolidList"/>
    <dgm:cxn modelId="{9A604FF3-43E8-4809-B45B-6448DB2BAEED}" type="presParOf" srcId="{753C505B-42CD-4D76-B2FF-181A59F01AF1}" destId="{6A0E3324-A55C-4C43-9A22-9199CF45B5BB}" srcOrd="1" destOrd="0" presId="urn:microsoft.com/office/officeart/2018/2/layout/IconVerticalSolidList"/>
    <dgm:cxn modelId="{1E734BED-8B3A-49E1-ADFC-769B2CDAB436}" type="presParOf" srcId="{753C505B-42CD-4D76-B2FF-181A59F01AF1}" destId="{DE5A8F3A-972B-44C6-8F65-E5E67C430743}" srcOrd="2" destOrd="0" presId="urn:microsoft.com/office/officeart/2018/2/layout/IconVerticalSolidList"/>
    <dgm:cxn modelId="{0E0A02B8-39A4-4C3E-B1B9-0E5FA0869148}" type="presParOf" srcId="{753C505B-42CD-4D76-B2FF-181A59F01AF1}" destId="{B032CE9E-CF6F-473D-BF8E-AADCBD9113AE}" srcOrd="3" destOrd="0" presId="urn:microsoft.com/office/officeart/2018/2/layout/IconVerticalSolidList"/>
    <dgm:cxn modelId="{21914476-5763-44ED-9FFB-C02C418D6CCA}" type="presParOf" srcId="{8F657FCA-C47D-48F4-BB4F-1A668D10F8EC}" destId="{7CC95DD4-8197-4A01-AAE4-7E054925EE5A}" srcOrd="9" destOrd="0" presId="urn:microsoft.com/office/officeart/2018/2/layout/IconVerticalSolidList"/>
    <dgm:cxn modelId="{CF0F15E6-E369-410B-A2EB-7FBA4A035EE9}" type="presParOf" srcId="{8F657FCA-C47D-48F4-BB4F-1A668D10F8EC}" destId="{A86CA69B-4DD6-4B0F-9674-D0E824F5932A}" srcOrd="10" destOrd="0" presId="urn:microsoft.com/office/officeart/2018/2/layout/IconVerticalSolidList"/>
    <dgm:cxn modelId="{F102DE4B-0E5E-48BC-89F9-08387FDDB779}" type="presParOf" srcId="{A86CA69B-4DD6-4B0F-9674-D0E824F5932A}" destId="{FB69224B-7B99-4BF5-B1F7-B5EB9315BD53}" srcOrd="0" destOrd="0" presId="urn:microsoft.com/office/officeart/2018/2/layout/IconVerticalSolidList"/>
    <dgm:cxn modelId="{E10CFC17-F032-47D4-A4D7-3B83D2A5757A}" type="presParOf" srcId="{A86CA69B-4DD6-4B0F-9674-D0E824F5932A}" destId="{D0895821-9453-4551-B0B2-3E9AAC7E5E2E}" srcOrd="1" destOrd="0" presId="urn:microsoft.com/office/officeart/2018/2/layout/IconVerticalSolidList"/>
    <dgm:cxn modelId="{FC007134-4783-4D8E-A486-4C6ABBF0576D}" type="presParOf" srcId="{A86CA69B-4DD6-4B0F-9674-D0E824F5932A}" destId="{140A4336-94D4-4ECE-BE5D-897A78A4C2C7}" srcOrd="2" destOrd="0" presId="urn:microsoft.com/office/officeart/2018/2/layout/IconVerticalSolidList"/>
    <dgm:cxn modelId="{96E9C563-4697-463C-9BA3-D0CDBA69D207}" type="presParOf" srcId="{A86CA69B-4DD6-4B0F-9674-D0E824F5932A}" destId="{FDC42DC7-1491-4DAA-AE2E-AD5995C2FB47}" srcOrd="3" destOrd="0" presId="urn:microsoft.com/office/officeart/2018/2/layout/IconVerticalSolidList"/>
    <dgm:cxn modelId="{B2AA2D6C-3A6A-4BA1-94C2-AC3C70084C01}" type="presParOf" srcId="{8F657FCA-C47D-48F4-BB4F-1A668D10F8EC}" destId="{ECE0132C-AF38-427E-AD65-4270B62E5266}" srcOrd="11" destOrd="0" presId="urn:microsoft.com/office/officeart/2018/2/layout/IconVerticalSolidList"/>
    <dgm:cxn modelId="{537BE09B-AAC8-4F5F-9ECC-E3A655FF7B32}" type="presParOf" srcId="{8F657FCA-C47D-48F4-BB4F-1A668D10F8EC}" destId="{B47DFCEC-9E1C-432B-8DCC-1CD3B56FD2E5}" srcOrd="12" destOrd="0" presId="urn:microsoft.com/office/officeart/2018/2/layout/IconVerticalSolidList"/>
    <dgm:cxn modelId="{20AC886B-4B2D-4DFD-9456-83B21461D19A}" type="presParOf" srcId="{B47DFCEC-9E1C-432B-8DCC-1CD3B56FD2E5}" destId="{85225CA8-66E7-4CA1-9294-01E7F9A4BADB}" srcOrd="0" destOrd="0" presId="urn:microsoft.com/office/officeart/2018/2/layout/IconVerticalSolidList"/>
    <dgm:cxn modelId="{9804A373-443B-47DF-AE04-54BD53EB8F55}" type="presParOf" srcId="{B47DFCEC-9E1C-432B-8DCC-1CD3B56FD2E5}" destId="{39C87C54-129E-4509-ADE7-A6EBCEBCF19D}" srcOrd="1" destOrd="0" presId="urn:microsoft.com/office/officeart/2018/2/layout/IconVerticalSolidList"/>
    <dgm:cxn modelId="{D5B32C76-9537-44FF-913E-CDA3EE3F2FCC}" type="presParOf" srcId="{B47DFCEC-9E1C-432B-8DCC-1CD3B56FD2E5}" destId="{73CD9C5C-F7B2-43C2-9BED-E4DD54A2515F}" srcOrd="2" destOrd="0" presId="urn:microsoft.com/office/officeart/2018/2/layout/IconVerticalSolidList"/>
    <dgm:cxn modelId="{5CE73746-79F8-435B-A535-214C096E7323}" type="presParOf" srcId="{B47DFCEC-9E1C-432B-8DCC-1CD3B56FD2E5}" destId="{30431443-BA06-48E9-89DD-5AE60D363347}"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B372AB-1D23-4253-B779-FAA88C05E994}">
      <dsp:nvSpPr>
        <dsp:cNvPr id="0" name=""/>
        <dsp:cNvSpPr/>
      </dsp:nvSpPr>
      <dsp:spPr>
        <a:xfrm>
          <a:off x="0" y="502"/>
          <a:ext cx="4885203" cy="692284"/>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596DB1C-EEC0-4A5F-A574-2E2F125A39BA}">
      <dsp:nvSpPr>
        <dsp:cNvPr id="0" name=""/>
        <dsp:cNvSpPr/>
      </dsp:nvSpPr>
      <dsp:spPr>
        <a:xfrm>
          <a:off x="209416" y="156266"/>
          <a:ext cx="380756" cy="38075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F8201DD-336D-403C-87E6-AD644B94C602}">
      <dsp:nvSpPr>
        <dsp:cNvPr id="0" name=""/>
        <dsp:cNvSpPr/>
      </dsp:nvSpPr>
      <dsp:spPr>
        <a:xfrm>
          <a:off x="799588" y="502"/>
          <a:ext cx="4085614" cy="6922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3267" tIns="73267" rIns="73267" bIns="73267" numCol="1" spcCol="1270" anchor="ctr" anchorCtr="0">
          <a:noAutofit/>
        </a:bodyPr>
        <a:lstStyle/>
        <a:p>
          <a:pPr marL="0" lvl="0" indent="0" algn="l" defTabSz="1066800">
            <a:lnSpc>
              <a:spcPct val="100000"/>
            </a:lnSpc>
            <a:spcBef>
              <a:spcPct val="0"/>
            </a:spcBef>
            <a:spcAft>
              <a:spcPct val="35000"/>
            </a:spcAft>
            <a:buNone/>
          </a:pPr>
          <a:r>
            <a:rPr lang="nl-NL" sz="2400" kern="1200" dirty="0"/>
            <a:t>Osteoporose</a:t>
          </a:r>
          <a:endParaRPr lang="en-US" sz="2400" kern="1200" dirty="0"/>
        </a:p>
      </dsp:txBody>
      <dsp:txXfrm>
        <a:off x="799588" y="502"/>
        <a:ext cx="4085614" cy="692284"/>
      </dsp:txXfrm>
    </dsp:sp>
    <dsp:sp modelId="{8B016735-4780-4F12-8E99-822E1D01F3B4}">
      <dsp:nvSpPr>
        <dsp:cNvPr id="0" name=""/>
        <dsp:cNvSpPr/>
      </dsp:nvSpPr>
      <dsp:spPr>
        <a:xfrm>
          <a:off x="0" y="884920"/>
          <a:ext cx="4885203" cy="654160"/>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DD6C161-A6FE-4FCE-A053-01B97BEBC93E}">
      <dsp:nvSpPr>
        <dsp:cNvPr id="0" name=""/>
        <dsp:cNvSpPr/>
      </dsp:nvSpPr>
      <dsp:spPr>
        <a:xfrm>
          <a:off x="209416" y="1021622"/>
          <a:ext cx="380756" cy="38075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43FA1EF-D0C5-4BBF-82C9-81440940E89F}">
      <dsp:nvSpPr>
        <dsp:cNvPr id="0" name=""/>
        <dsp:cNvSpPr/>
      </dsp:nvSpPr>
      <dsp:spPr>
        <a:xfrm>
          <a:off x="799588" y="865858"/>
          <a:ext cx="4085614" cy="6922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3267" tIns="73267" rIns="73267" bIns="73267" numCol="1" spcCol="1270" anchor="ctr" anchorCtr="0">
          <a:noAutofit/>
        </a:bodyPr>
        <a:lstStyle/>
        <a:p>
          <a:pPr marL="0" lvl="0" indent="0" algn="l" defTabSz="1066800">
            <a:lnSpc>
              <a:spcPct val="100000"/>
            </a:lnSpc>
            <a:spcBef>
              <a:spcPct val="0"/>
            </a:spcBef>
            <a:spcAft>
              <a:spcPct val="35000"/>
            </a:spcAft>
            <a:buNone/>
          </a:pPr>
          <a:r>
            <a:rPr lang="nl-NL" sz="2400" kern="1200" dirty="0"/>
            <a:t>Medicatie/ polyfarmacie</a:t>
          </a:r>
          <a:endParaRPr lang="en-US" sz="2400" kern="1200" dirty="0"/>
        </a:p>
      </dsp:txBody>
      <dsp:txXfrm>
        <a:off x="799588" y="865858"/>
        <a:ext cx="4085614" cy="692284"/>
      </dsp:txXfrm>
    </dsp:sp>
    <dsp:sp modelId="{DA3BD3AE-331F-4793-B02E-30D4FA9B6599}">
      <dsp:nvSpPr>
        <dsp:cNvPr id="0" name=""/>
        <dsp:cNvSpPr/>
      </dsp:nvSpPr>
      <dsp:spPr>
        <a:xfrm>
          <a:off x="0" y="1731214"/>
          <a:ext cx="4885203" cy="692284"/>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FFEA639-920F-4D2C-8AC1-651A413FF301}">
      <dsp:nvSpPr>
        <dsp:cNvPr id="0" name=""/>
        <dsp:cNvSpPr/>
      </dsp:nvSpPr>
      <dsp:spPr>
        <a:xfrm>
          <a:off x="209416" y="1886978"/>
          <a:ext cx="380756" cy="38075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83AF473-629E-466D-BBC2-7335E84E8178}">
      <dsp:nvSpPr>
        <dsp:cNvPr id="0" name=""/>
        <dsp:cNvSpPr/>
      </dsp:nvSpPr>
      <dsp:spPr>
        <a:xfrm>
          <a:off x="799588" y="1731214"/>
          <a:ext cx="4085614" cy="6922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3267" tIns="73267" rIns="73267" bIns="73267" numCol="1" spcCol="1270" anchor="ctr" anchorCtr="0">
          <a:noAutofit/>
        </a:bodyPr>
        <a:lstStyle/>
        <a:p>
          <a:pPr marL="0" lvl="0" indent="0" algn="l" defTabSz="1066800">
            <a:lnSpc>
              <a:spcPct val="100000"/>
            </a:lnSpc>
            <a:spcBef>
              <a:spcPct val="0"/>
            </a:spcBef>
            <a:spcAft>
              <a:spcPct val="35000"/>
            </a:spcAft>
            <a:buNone/>
          </a:pPr>
          <a:r>
            <a:rPr lang="nl-NL" sz="2400" kern="1200" dirty="0"/>
            <a:t>Minder goed horen en zien</a:t>
          </a:r>
          <a:endParaRPr lang="en-US" sz="2400" kern="1200" dirty="0"/>
        </a:p>
      </dsp:txBody>
      <dsp:txXfrm>
        <a:off x="799588" y="1731214"/>
        <a:ext cx="4085614" cy="692284"/>
      </dsp:txXfrm>
    </dsp:sp>
    <dsp:sp modelId="{031F39F0-2997-49C4-A1AC-45B847F5D655}">
      <dsp:nvSpPr>
        <dsp:cNvPr id="0" name=""/>
        <dsp:cNvSpPr/>
      </dsp:nvSpPr>
      <dsp:spPr>
        <a:xfrm>
          <a:off x="0" y="2596570"/>
          <a:ext cx="4885203" cy="692284"/>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DFEA4F2-3685-4CE4-9E89-31E8EE666D24}">
      <dsp:nvSpPr>
        <dsp:cNvPr id="0" name=""/>
        <dsp:cNvSpPr/>
      </dsp:nvSpPr>
      <dsp:spPr>
        <a:xfrm>
          <a:off x="209416" y="2752334"/>
          <a:ext cx="380756" cy="380756"/>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52FE1B7-DFB1-4C32-9088-220FA19FF9F9}">
      <dsp:nvSpPr>
        <dsp:cNvPr id="0" name=""/>
        <dsp:cNvSpPr/>
      </dsp:nvSpPr>
      <dsp:spPr>
        <a:xfrm>
          <a:off x="799588" y="2596570"/>
          <a:ext cx="4085614" cy="6922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3267" tIns="73267" rIns="73267" bIns="73267" numCol="1" spcCol="1270" anchor="ctr" anchorCtr="0">
          <a:noAutofit/>
        </a:bodyPr>
        <a:lstStyle/>
        <a:p>
          <a:pPr marL="0" lvl="0" indent="0" algn="l" defTabSz="1066800">
            <a:lnSpc>
              <a:spcPct val="100000"/>
            </a:lnSpc>
            <a:spcBef>
              <a:spcPct val="0"/>
            </a:spcBef>
            <a:spcAft>
              <a:spcPct val="35000"/>
            </a:spcAft>
            <a:buNone/>
          </a:pPr>
          <a:r>
            <a:rPr lang="nl-NL" sz="2400" kern="1200" dirty="0"/>
            <a:t>Problemen met stabiliteit</a:t>
          </a:r>
          <a:endParaRPr lang="en-US" sz="2400" kern="1200" dirty="0"/>
        </a:p>
      </dsp:txBody>
      <dsp:txXfrm>
        <a:off x="799588" y="2596570"/>
        <a:ext cx="4085614" cy="692284"/>
      </dsp:txXfrm>
    </dsp:sp>
    <dsp:sp modelId="{F99150E4-73FA-401D-9742-F86169DDE7F9}">
      <dsp:nvSpPr>
        <dsp:cNvPr id="0" name=""/>
        <dsp:cNvSpPr/>
      </dsp:nvSpPr>
      <dsp:spPr>
        <a:xfrm>
          <a:off x="0" y="3461926"/>
          <a:ext cx="4885203" cy="692284"/>
        </a:xfrm>
        <a:prstGeom prst="roundRect">
          <a:avLst>
            <a:gd name="adj" fmla="val 1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A0E3324-A55C-4C43-9A22-9199CF45B5BB}">
      <dsp:nvSpPr>
        <dsp:cNvPr id="0" name=""/>
        <dsp:cNvSpPr/>
      </dsp:nvSpPr>
      <dsp:spPr>
        <a:xfrm>
          <a:off x="209416" y="3617690"/>
          <a:ext cx="380756" cy="380756"/>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032CE9E-CF6F-473D-BF8E-AADCBD9113AE}">
      <dsp:nvSpPr>
        <dsp:cNvPr id="0" name=""/>
        <dsp:cNvSpPr/>
      </dsp:nvSpPr>
      <dsp:spPr>
        <a:xfrm>
          <a:off x="799588" y="3461926"/>
          <a:ext cx="4085614" cy="6922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3267" tIns="73267" rIns="73267" bIns="73267" numCol="1" spcCol="1270" anchor="ctr" anchorCtr="0">
          <a:noAutofit/>
        </a:bodyPr>
        <a:lstStyle/>
        <a:p>
          <a:pPr marL="0" lvl="0" indent="0" algn="l" defTabSz="1066800">
            <a:lnSpc>
              <a:spcPct val="100000"/>
            </a:lnSpc>
            <a:spcBef>
              <a:spcPct val="0"/>
            </a:spcBef>
            <a:spcAft>
              <a:spcPct val="35000"/>
            </a:spcAft>
            <a:buNone/>
          </a:pPr>
          <a:r>
            <a:rPr lang="nl-NL" sz="2400" kern="1200" dirty="0"/>
            <a:t>Incontinentie</a:t>
          </a:r>
          <a:r>
            <a:rPr lang="nl-NL" sz="1600" kern="1200" dirty="0"/>
            <a:t> </a:t>
          </a:r>
          <a:endParaRPr lang="en-US" sz="1600" kern="1200" dirty="0"/>
        </a:p>
      </dsp:txBody>
      <dsp:txXfrm>
        <a:off x="799588" y="3461926"/>
        <a:ext cx="4085614" cy="692284"/>
      </dsp:txXfrm>
    </dsp:sp>
    <dsp:sp modelId="{FB69224B-7B99-4BF5-B1F7-B5EB9315BD53}">
      <dsp:nvSpPr>
        <dsp:cNvPr id="0" name=""/>
        <dsp:cNvSpPr/>
      </dsp:nvSpPr>
      <dsp:spPr>
        <a:xfrm>
          <a:off x="0" y="4327282"/>
          <a:ext cx="4885203" cy="692284"/>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0895821-9453-4551-B0B2-3E9AAC7E5E2E}">
      <dsp:nvSpPr>
        <dsp:cNvPr id="0" name=""/>
        <dsp:cNvSpPr/>
      </dsp:nvSpPr>
      <dsp:spPr>
        <a:xfrm>
          <a:off x="209416" y="4483046"/>
          <a:ext cx="380756" cy="380756"/>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DC42DC7-1491-4DAA-AE2E-AD5995C2FB47}">
      <dsp:nvSpPr>
        <dsp:cNvPr id="0" name=""/>
        <dsp:cNvSpPr/>
      </dsp:nvSpPr>
      <dsp:spPr>
        <a:xfrm>
          <a:off x="799588" y="4327282"/>
          <a:ext cx="4085614" cy="6922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3267" tIns="73267" rIns="73267" bIns="73267" numCol="1" spcCol="1270" anchor="ctr" anchorCtr="0">
          <a:noAutofit/>
        </a:bodyPr>
        <a:lstStyle/>
        <a:p>
          <a:pPr marL="0" lvl="0" indent="0" algn="l" defTabSz="889000">
            <a:lnSpc>
              <a:spcPct val="100000"/>
            </a:lnSpc>
            <a:spcBef>
              <a:spcPct val="0"/>
            </a:spcBef>
            <a:spcAft>
              <a:spcPct val="35000"/>
            </a:spcAft>
            <a:buNone/>
          </a:pPr>
          <a:r>
            <a:rPr lang="nl-NL" sz="2000" kern="1200" dirty="0"/>
            <a:t>Grotere kans op chronische ziektes</a:t>
          </a:r>
          <a:endParaRPr lang="en-US" sz="2000" kern="1200" dirty="0"/>
        </a:p>
      </dsp:txBody>
      <dsp:txXfrm>
        <a:off x="799588" y="4327282"/>
        <a:ext cx="4085614" cy="692284"/>
      </dsp:txXfrm>
    </dsp:sp>
    <dsp:sp modelId="{85225CA8-66E7-4CA1-9294-01E7F9A4BADB}">
      <dsp:nvSpPr>
        <dsp:cNvPr id="0" name=""/>
        <dsp:cNvSpPr/>
      </dsp:nvSpPr>
      <dsp:spPr>
        <a:xfrm>
          <a:off x="0" y="5192638"/>
          <a:ext cx="4885203" cy="692284"/>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9C87C54-129E-4509-ADE7-A6EBCEBCF19D}">
      <dsp:nvSpPr>
        <dsp:cNvPr id="0" name=""/>
        <dsp:cNvSpPr/>
      </dsp:nvSpPr>
      <dsp:spPr>
        <a:xfrm>
          <a:off x="209416" y="5348402"/>
          <a:ext cx="380756" cy="380756"/>
        </a:xfrm>
        <a:prstGeom prst="rect">
          <a:avLst/>
        </a:prstGeom>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0431443-BA06-48E9-89DD-5AE60D363347}">
      <dsp:nvSpPr>
        <dsp:cNvPr id="0" name=""/>
        <dsp:cNvSpPr/>
      </dsp:nvSpPr>
      <dsp:spPr>
        <a:xfrm>
          <a:off x="799588" y="5192638"/>
          <a:ext cx="4085614" cy="6922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3267" tIns="73267" rIns="73267" bIns="73267" numCol="1" spcCol="1270" anchor="ctr" anchorCtr="0">
          <a:noAutofit/>
        </a:bodyPr>
        <a:lstStyle/>
        <a:p>
          <a:pPr marL="0" lvl="0" indent="0" algn="l" defTabSz="889000">
            <a:lnSpc>
              <a:spcPct val="100000"/>
            </a:lnSpc>
            <a:spcBef>
              <a:spcPct val="0"/>
            </a:spcBef>
            <a:spcAft>
              <a:spcPct val="35000"/>
            </a:spcAft>
            <a:buNone/>
          </a:pPr>
          <a:r>
            <a:rPr lang="nl-NL" sz="2000" kern="1200" dirty="0"/>
            <a:t>Multimorbiditeit</a:t>
          </a:r>
          <a:endParaRPr lang="en-US" sz="2000" kern="1200" dirty="0"/>
        </a:p>
      </dsp:txBody>
      <dsp:txXfrm>
        <a:off x="799588" y="5192638"/>
        <a:ext cx="4085614" cy="692284"/>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FF4AA1F-3D2B-4D16-B735-FD57A8D95724}" type="datetimeFigureOut">
              <a:rPr lang="nl-NL" smtClean="0"/>
              <a:t>11-11-2021</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A36DDB4-007D-48C6-B359-385F75EA5F17}" type="slidenum">
              <a:rPr lang="nl-NL" smtClean="0"/>
              <a:t>‹nr.›</a:t>
            </a:fld>
            <a:endParaRPr lang="nl-NL"/>
          </a:p>
        </p:txBody>
      </p:sp>
    </p:spTree>
    <p:extLst>
      <p:ext uri="{BB962C8B-B14F-4D97-AF65-F5344CB8AC3E}">
        <p14:creationId xmlns:p14="http://schemas.microsoft.com/office/powerpoint/2010/main" val="12328575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EA36DDB4-007D-48C6-B359-385F75EA5F17}" type="slidenum">
              <a:rPr lang="nl-NL" smtClean="0"/>
              <a:t>1</a:t>
            </a:fld>
            <a:endParaRPr lang="nl-NL"/>
          </a:p>
        </p:txBody>
      </p:sp>
    </p:spTree>
    <p:extLst>
      <p:ext uri="{BB962C8B-B14F-4D97-AF65-F5344CB8AC3E}">
        <p14:creationId xmlns:p14="http://schemas.microsoft.com/office/powerpoint/2010/main" val="11034879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indent="0">
              <a:buFontTx/>
              <a:buNone/>
            </a:pPr>
            <a:endParaRPr lang="nl-NL" dirty="0"/>
          </a:p>
          <a:p>
            <a:pPr marL="171450" indent="-171450">
              <a:buFontTx/>
              <a:buChar char="-"/>
            </a:pPr>
            <a:r>
              <a:rPr lang="nl-NL" dirty="0"/>
              <a:t>Osteoporose door verminderde opname vit D en calcium, roken, alcoholgebruik, medicatiegebruik zoals prednison of hormoontherapie, weinig beweging, gevolg andere ziektes</a:t>
            </a:r>
          </a:p>
          <a:p>
            <a:pPr marL="171450" indent="-171450">
              <a:buFontTx/>
              <a:buChar char="-"/>
            </a:pPr>
            <a:endParaRPr lang="nl-NL" dirty="0"/>
          </a:p>
          <a:p>
            <a:pPr marL="171450" indent="-171450">
              <a:buFontTx/>
              <a:buChar char="-"/>
            </a:pPr>
            <a:r>
              <a:rPr lang="nl-NL" dirty="0"/>
              <a:t>Afbraak medicatie verminderd door verminderde werking lever, gevolg is stapeling. Er is vaak nog te weinig toezicht op welke medicatie ouderen allemaal gebruiken en of deze medicatie allemaal verenigbaar is met elkaar. Ouderen hebben vaak zelf te weinig kennis over wat zij gebruiken en waarom. Vaak kan medicatie tijdelijk gebruikt worden maar blijft dan in gebruik; bv. Omeprazol. </a:t>
            </a:r>
          </a:p>
          <a:p>
            <a:pPr marL="0" indent="0">
              <a:buFontTx/>
              <a:buNone/>
            </a:pPr>
            <a:endParaRPr lang="nl-NL" dirty="0"/>
          </a:p>
          <a:p>
            <a:pPr marL="352425" marR="2070100">
              <a:lnSpc>
                <a:spcPct val="137000"/>
              </a:lnSpc>
              <a:spcAft>
                <a:spcPts val="0"/>
              </a:spcAft>
            </a:pPr>
            <a:r>
              <a:rPr lang="nl-NL" sz="1200" dirty="0">
                <a:solidFill>
                  <a:srgbClr val="2E499A"/>
                </a:solidFill>
                <a:effectLst/>
                <a:latin typeface="Times New Roman" panose="02020603050405020304" pitchFamily="18" charset="0"/>
                <a:ea typeface="Times New Roman" panose="02020603050405020304" pitchFamily="18" charset="0"/>
              </a:rPr>
              <a:t>Uit onderzoek komt naar voren dat psychosociale kenmerken een belangrijke rol spelen bij gezond ouder worden. Het gaat vooral om competentie, sociale contacten en veer- kracht. Het vermogen om eigen beslissingen te nemen en een ondersteunend sociaal netwerk zijn van belang bij het behoud van een goede gezondheid. Daarnaast is aanpas- </a:t>
            </a:r>
            <a:r>
              <a:rPr lang="nl-NL" sz="1200" dirty="0" err="1">
                <a:solidFill>
                  <a:srgbClr val="2E499A"/>
                </a:solidFill>
                <a:effectLst/>
                <a:latin typeface="Times New Roman" panose="02020603050405020304" pitchFamily="18" charset="0"/>
                <a:ea typeface="Times New Roman" panose="02020603050405020304" pitchFamily="18" charset="0"/>
              </a:rPr>
              <a:t>sing</a:t>
            </a:r>
            <a:r>
              <a:rPr lang="nl-NL" sz="1200" dirty="0">
                <a:solidFill>
                  <a:srgbClr val="2E499A"/>
                </a:solidFill>
                <a:effectLst/>
                <a:latin typeface="Times New Roman" panose="02020603050405020304" pitchFamily="18" charset="0"/>
                <a:ea typeface="Times New Roman" panose="02020603050405020304" pitchFamily="18" charset="0"/>
              </a:rPr>
              <a:t> aan de veranderende omstandigheden vereist: het selecteren van terreinen waarop men actief wil en kan zijn en compensatie zoeken voor vaardigheden die verloren gaan. Uitbreiding van de sociale contacten kan bijdragen aan de gezondheid en het welbevinden van ouderen. Ook bewegen draagt bij aan een goede gezondheid. (bron: Ouderen in Nederland)</a:t>
            </a:r>
          </a:p>
          <a:p>
            <a:pPr marL="352425" marR="2070100">
              <a:lnSpc>
                <a:spcPct val="137000"/>
              </a:lnSpc>
              <a:spcAft>
                <a:spcPts val="0"/>
              </a:spcAft>
            </a:pPr>
            <a:endParaRPr lang="nl-NL" sz="1200" dirty="0">
              <a:solidFill>
                <a:srgbClr val="2E499A"/>
              </a:solidFill>
              <a:effectLst/>
              <a:latin typeface="Times New Roman" panose="02020603050405020304" pitchFamily="18" charset="0"/>
              <a:ea typeface="Times New Roman" panose="02020603050405020304" pitchFamily="18" charset="0"/>
            </a:endParaRPr>
          </a:p>
          <a:p>
            <a:pPr marL="523875" marR="2070100" indent="-171450">
              <a:lnSpc>
                <a:spcPct val="137000"/>
              </a:lnSpc>
              <a:spcAft>
                <a:spcPts val="0"/>
              </a:spcAft>
              <a:buFontTx/>
              <a:buChar char="-"/>
            </a:pPr>
            <a:r>
              <a:rPr lang="nl-NL" sz="1200" dirty="0">
                <a:solidFill>
                  <a:srgbClr val="2E499A"/>
                </a:solidFill>
                <a:effectLst/>
                <a:latin typeface="Times New Roman" panose="02020603050405020304" pitchFamily="18" charset="0"/>
                <a:ea typeface="Times New Roman" panose="02020603050405020304" pitchFamily="18" charset="0"/>
              </a:rPr>
              <a:t>Chronische ziektes: diabetes, hart en longaandoeningen, CVA, dementie en depressie, rugklachten, gewrichtsklachten</a:t>
            </a:r>
          </a:p>
          <a:p>
            <a:pPr marL="523875" marR="2070100" indent="-171450">
              <a:lnSpc>
                <a:spcPct val="137000"/>
              </a:lnSpc>
              <a:spcAft>
                <a:spcPts val="0"/>
              </a:spcAft>
              <a:buFontTx/>
              <a:buChar char="-"/>
            </a:pPr>
            <a:endParaRPr lang="nl-NL" sz="1200" dirty="0">
              <a:solidFill>
                <a:srgbClr val="2E499A"/>
              </a:solidFill>
              <a:effectLst/>
              <a:latin typeface="Times New Roman" panose="02020603050405020304" pitchFamily="18" charset="0"/>
              <a:ea typeface="Times New Roman" panose="02020603050405020304" pitchFamily="18" charset="0"/>
            </a:endParaRPr>
          </a:p>
          <a:p>
            <a:pPr marL="352425" marR="2052955">
              <a:lnSpc>
                <a:spcPct val="137000"/>
              </a:lnSpc>
              <a:spcAft>
                <a:spcPts val="0"/>
              </a:spcAft>
            </a:pPr>
            <a:r>
              <a:rPr lang="nl-NL" sz="1200" dirty="0">
                <a:solidFill>
                  <a:srgbClr val="2E499A"/>
                </a:solidFill>
                <a:effectLst/>
                <a:latin typeface="Times New Roman" panose="02020603050405020304" pitchFamily="18" charset="0"/>
                <a:ea typeface="Times New Roman" panose="02020603050405020304" pitchFamily="18" charset="0"/>
              </a:rPr>
              <a:t>Risicofactoren als roken, drinken, onvoldoende beweging, ongezond eten en </a:t>
            </a:r>
            <a:r>
              <a:rPr lang="nl-NL" sz="1200" dirty="0" err="1">
                <a:solidFill>
                  <a:srgbClr val="2E499A"/>
                </a:solidFill>
                <a:effectLst/>
                <a:latin typeface="Times New Roman" panose="02020603050405020304" pitchFamily="18" charset="0"/>
                <a:ea typeface="Times New Roman" panose="02020603050405020304" pitchFamily="18" charset="0"/>
              </a:rPr>
              <a:t>overge</a:t>
            </a:r>
            <a:r>
              <a:rPr lang="nl-NL" sz="1200" dirty="0">
                <a:solidFill>
                  <a:srgbClr val="2E499A"/>
                </a:solidFill>
                <a:effectLst/>
                <a:latin typeface="Times New Roman" panose="02020603050405020304" pitchFamily="18" charset="0"/>
                <a:ea typeface="Times New Roman" panose="02020603050405020304" pitchFamily="18" charset="0"/>
              </a:rPr>
              <a:t>- wicht bevorderen het ontstaan van beperkingen. De kans op lichamelijke beperkingen is het grootst bij ouderen die alleen wonen, een laag inkomen hebben en laag zijn opgeleid. Deze categorie ouderen heeft ook de meeste zorg nodig. Ook het zijn van een aantrekkelijke/ niet aantrekkelijke patiënt vergroot de kans op gezondheidsrisico’s/ complicaties (onaantrekkelijke zorgvragers worden anders behandeld dan aantrekkelijke zorgvragers onaantrekkelijke zorgvragers bevinden zich vaak in de lagere sociale klasse).</a:t>
            </a:r>
            <a:endParaRPr lang="nl-NL" sz="1200" dirty="0">
              <a:effectLst/>
              <a:latin typeface="Times New Roman" panose="02020603050405020304" pitchFamily="18" charset="0"/>
              <a:ea typeface="Times New Roman" panose="02020603050405020304" pitchFamily="18" charset="0"/>
            </a:endParaRPr>
          </a:p>
          <a:p>
            <a:pPr marL="523875" marR="2070100" indent="-171450">
              <a:lnSpc>
                <a:spcPct val="137000"/>
              </a:lnSpc>
              <a:spcAft>
                <a:spcPts val="0"/>
              </a:spcAft>
              <a:buFontTx/>
              <a:buChar char="-"/>
            </a:pPr>
            <a:endParaRPr lang="nl-NL" sz="1200" dirty="0">
              <a:solidFill>
                <a:srgbClr val="2E499A"/>
              </a:solidFill>
              <a:effectLst/>
              <a:latin typeface="Times New Roman" panose="02020603050405020304" pitchFamily="18" charset="0"/>
              <a:ea typeface="Times New Roman" panose="02020603050405020304" pitchFamily="18" charset="0"/>
            </a:endParaRPr>
          </a:p>
          <a:p>
            <a:pPr marL="352425" marR="2070100">
              <a:lnSpc>
                <a:spcPct val="137000"/>
              </a:lnSpc>
              <a:spcAft>
                <a:spcPts val="0"/>
              </a:spcAft>
            </a:pPr>
            <a:endParaRPr lang="nl-NL" sz="1200" dirty="0">
              <a:effectLst/>
              <a:latin typeface="Times New Roman" panose="02020603050405020304" pitchFamily="18" charset="0"/>
              <a:ea typeface="Times New Roman" panose="02020603050405020304" pitchFamily="18" charset="0"/>
            </a:endParaRPr>
          </a:p>
          <a:p>
            <a:pPr marL="171450" indent="-171450">
              <a:buFontTx/>
              <a:buChar char="-"/>
            </a:pPr>
            <a:endParaRPr lang="nl-NL" dirty="0"/>
          </a:p>
          <a:p>
            <a:pPr marL="171450" indent="-171450">
              <a:buFontTx/>
              <a:buChar char="-"/>
            </a:pPr>
            <a:endParaRPr lang="nl-NL" dirty="0"/>
          </a:p>
        </p:txBody>
      </p:sp>
      <p:sp>
        <p:nvSpPr>
          <p:cNvPr id="4" name="Tijdelijke aanduiding voor dianummer 3"/>
          <p:cNvSpPr>
            <a:spLocks noGrp="1"/>
          </p:cNvSpPr>
          <p:nvPr>
            <p:ph type="sldNum" sz="quarter" idx="5"/>
          </p:nvPr>
        </p:nvSpPr>
        <p:spPr/>
        <p:txBody>
          <a:bodyPr/>
          <a:lstStyle/>
          <a:p>
            <a:fld id="{EA36DDB4-007D-48C6-B359-385F75EA5F17}" type="slidenum">
              <a:rPr lang="nl-NL" smtClean="0"/>
              <a:t>2</a:t>
            </a:fld>
            <a:endParaRPr lang="nl-NL"/>
          </a:p>
        </p:txBody>
      </p:sp>
    </p:spTree>
    <p:extLst>
      <p:ext uri="{BB962C8B-B14F-4D97-AF65-F5344CB8AC3E}">
        <p14:creationId xmlns:p14="http://schemas.microsoft.com/office/powerpoint/2010/main" val="42323236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Voorbeeld gezond bot </a:t>
            </a:r>
            <a:r>
              <a:rPr lang="nl-NL"/>
              <a:t>tegenover osteoporose</a:t>
            </a:r>
            <a:endParaRPr lang="nl-NL" dirty="0"/>
          </a:p>
        </p:txBody>
      </p:sp>
      <p:sp>
        <p:nvSpPr>
          <p:cNvPr id="4" name="Tijdelijke aanduiding voor dianummer 3"/>
          <p:cNvSpPr>
            <a:spLocks noGrp="1"/>
          </p:cNvSpPr>
          <p:nvPr>
            <p:ph type="sldNum" sz="quarter" idx="5"/>
          </p:nvPr>
        </p:nvSpPr>
        <p:spPr/>
        <p:txBody>
          <a:bodyPr/>
          <a:lstStyle/>
          <a:p>
            <a:fld id="{EA36DDB4-007D-48C6-B359-385F75EA5F17}" type="slidenum">
              <a:rPr lang="nl-NL" smtClean="0"/>
              <a:t>3</a:t>
            </a:fld>
            <a:endParaRPr lang="nl-NL"/>
          </a:p>
        </p:txBody>
      </p:sp>
    </p:spTree>
    <p:extLst>
      <p:ext uri="{BB962C8B-B14F-4D97-AF65-F5344CB8AC3E}">
        <p14:creationId xmlns:p14="http://schemas.microsoft.com/office/powerpoint/2010/main" val="40907942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Boek Pathologie hoofdstuk 11 </a:t>
            </a:r>
            <a:r>
              <a:rPr lang="nl-NL" dirty="0" err="1"/>
              <a:t>blz</a:t>
            </a:r>
            <a:r>
              <a:rPr lang="nl-NL" dirty="0"/>
              <a:t> 150, 154, 155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nl-NL" sz="3200" b="0" i="0" u="none" strike="noStrike" kern="1200" cap="none" spc="0" normalizeH="0" baseline="0" noProof="0" dirty="0">
              <a:ln>
                <a:noFill/>
              </a:ln>
              <a:solidFill>
                <a:prstClr val="black"/>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nl-NL" sz="3200" b="0" i="0" u="none" strike="noStrike" kern="1200" cap="none" spc="0" normalizeH="0" baseline="0" noProof="0" dirty="0">
                <a:ln>
                  <a:noFill/>
                </a:ln>
                <a:solidFill>
                  <a:prstClr val="black"/>
                </a:solidFill>
                <a:effectLst/>
                <a:uLnTx/>
                <a:uFillTx/>
                <a:latin typeface="+mn-lt"/>
                <a:ea typeface="+mn-ea"/>
                <a:cs typeface="+mn-cs"/>
              </a:rPr>
              <a:t>Wat kunnen psychosociale problemen zijn?</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nl-NL" sz="3200" b="0" i="0" u="none" strike="noStrike" kern="1200" cap="none" spc="0" normalizeH="0" baseline="0" noProof="0" dirty="0">
                <a:ln>
                  <a:noFill/>
                </a:ln>
                <a:solidFill>
                  <a:prstClr val="black"/>
                </a:solidFill>
                <a:effectLst/>
                <a:uLnTx/>
                <a:uFillTx/>
                <a:latin typeface="+mn-lt"/>
                <a:ea typeface="+mn-ea"/>
                <a:cs typeface="+mn-cs"/>
              </a:rPr>
              <a:t>Hoe kom je er als verpleegkundige achter?</a:t>
            </a:r>
          </a:p>
          <a:p>
            <a:endParaRPr lang="nl-NL" dirty="0"/>
          </a:p>
          <a:p>
            <a:r>
              <a:rPr lang="nl-NL" sz="1200" dirty="0">
                <a:solidFill>
                  <a:srgbClr val="2E499A"/>
                </a:solidFill>
                <a:effectLst/>
                <a:latin typeface="Times New Roman" panose="02020603050405020304" pitchFamily="18" charset="0"/>
                <a:ea typeface="Times New Roman" panose="02020603050405020304" pitchFamily="18" charset="0"/>
              </a:rPr>
              <a:t>Een betere lichamelijke gezondheid kan bijdragen</a:t>
            </a:r>
            <a:r>
              <a:rPr lang="nl-NL" sz="1200" spc="-50" dirty="0">
                <a:solidFill>
                  <a:srgbClr val="2E499A"/>
                </a:solidFill>
                <a:effectLst/>
                <a:latin typeface="Times New Roman" panose="02020603050405020304" pitchFamily="18" charset="0"/>
                <a:ea typeface="Times New Roman" panose="02020603050405020304" pitchFamily="18" charset="0"/>
              </a:rPr>
              <a:t> </a:t>
            </a:r>
            <a:r>
              <a:rPr lang="nl-NL" sz="1200" dirty="0">
                <a:solidFill>
                  <a:srgbClr val="2E499A"/>
                </a:solidFill>
                <a:effectLst/>
                <a:latin typeface="Times New Roman" panose="02020603050405020304" pitchFamily="18" charset="0"/>
                <a:ea typeface="Times New Roman" panose="02020603050405020304" pitchFamily="18" charset="0"/>
              </a:rPr>
              <a:t>aan</a:t>
            </a:r>
            <a:r>
              <a:rPr lang="nl-NL" sz="1200" spc="-50" dirty="0">
                <a:solidFill>
                  <a:srgbClr val="2E499A"/>
                </a:solidFill>
                <a:effectLst/>
                <a:latin typeface="Times New Roman" panose="02020603050405020304" pitchFamily="18" charset="0"/>
                <a:ea typeface="Times New Roman" panose="02020603050405020304" pitchFamily="18" charset="0"/>
              </a:rPr>
              <a:t> </a:t>
            </a:r>
            <a:r>
              <a:rPr lang="nl-NL" sz="1200" dirty="0">
                <a:solidFill>
                  <a:srgbClr val="2E499A"/>
                </a:solidFill>
                <a:effectLst/>
                <a:latin typeface="Times New Roman" panose="02020603050405020304" pitchFamily="18" charset="0"/>
                <a:ea typeface="Times New Roman" panose="02020603050405020304" pitchFamily="18" charset="0"/>
              </a:rPr>
              <a:t>vermindering</a:t>
            </a:r>
            <a:r>
              <a:rPr lang="nl-NL" sz="1200" spc="-50" dirty="0">
                <a:solidFill>
                  <a:srgbClr val="2E499A"/>
                </a:solidFill>
                <a:effectLst/>
                <a:latin typeface="Times New Roman" panose="02020603050405020304" pitchFamily="18" charset="0"/>
                <a:ea typeface="Times New Roman" panose="02020603050405020304" pitchFamily="18" charset="0"/>
              </a:rPr>
              <a:t> </a:t>
            </a:r>
            <a:r>
              <a:rPr lang="nl-NL" sz="1200" dirty="0">
                <a:solidFill>
                  <a:srgbClr val="2E499A"/>
                </a:solidFill>
                <a:effectLst/>
                <a:latin typeface="Times New Roman" panose="02020603050405020304" pitchFamily="18" charset="0"/>
                <a:ea typeface="Times New Roman" panose="02020603050405020304" pitchFamily="18" charset="0"/>
              </a:rPr>
              <a:t>van</a:t>
            </a:r>
            <a:r>
              <a:rPr lang="nl-NL" sz="1200" spc="-50" dirty="0">
                <a:solidFill>
                  <a:srgbClr val="2E499A"/>
                </a:solidFill>
                <a:effectLst/>
                <a:latin typeface="Times New Roman" panose="02020603050405020304" pitchFamily="18" charset="0"/>
                <a:ea typeface="Times New Roman" panose="02020603050405020304" pitchFamily="18" charset="0"/>
              </a:rPr>
              <a:t> </a:t>
            </a:r>
            <a:r>
              <a:rPr lang="nl-NL" sz="1200" dirty="0">
                <a:solidFill>
                  <a:srgbClr val="2E499A"/>
                </a:solidFill>
                <a:effectLst/>
                <a:latin typeface="Times New Roman" panose="02020603050405020304" pitchFamily="18" charset="0"/>
                <a:ea typeface="Times New Roman" panose="02020603050405020304" pitchFamily="18" charset="0"/>
              </a:rPr>
              <a:t>psychische</a:t>
            </a:r>
            <a:r>
              <a:rPr lang="nl-NL" sz="1200" spc="-50" dirty="0">
                <a:solidFill>
                  <a:srgbClr val="2E499A"/>
                </a:solidFill>
                <a:effectLst/>
                <a:latin typeface="Times New Roman" panose="02020603050405020304" pitchFamily="18" charset="0"/>
                <a:ea typeface="Times New Roman" panose="02020603050405020304" pitchFamily="18" charset="0"/>
              </a:rPr>
              <a:t> </a:t>
            </a:r>
            <a:r>
              <a:rPr lang="nl-NL" sz="1200" dirty="0">
                <a:solidFill>
                  <a:srgbClr val="2E499A"/>
                </a:solidFill>
                <a:effectLst/>
                <a:latin typeface="Times New Roman" panose="02020603050405020304" pitchFamily="18" charset="0"/>
                <a:ea typeface="Times New Roman" panose="02020603050405020304" pitchFamily="18" charset="0"/>
              </a:rPr>
              <a:t>problemen.</a:t>
            </a:r>
          </a:p>
          <a:p>
            <a:r>
              <a:rPr lang="nl-NL" sz="1200" dirty="0">
                <a:solidFill>
                  <a:srgbClr val="2E499A"/>
                </a:solidFill>
                <a:effectLst/>
                <a:latin typeface="Times New Roman" panose="02020603050405020304" pitchFamily="18" charset="0"/>
              </a:rPr>
              <a:t>Als verpleegkundige kun je bijvoorbeeld observeren op:</a:t>
            </a:r>
          </a:p>
          <a:p>
            <a:r>
              <a:rPr lang="nl-NL" sz="1200" dirty="0">
                <a:solidFill>
                  <a:srgbClr val="2E499A"/>
                </a:solidFill>
                <a:effectLst/>
                <a:latin typeface="Times New Roman" panose="02020603050405020304" pitchFamily="18" charset="0"/>
              </a:rPr>
              <a:t>- Slaapproblemen </a:t>
            </a:r>
          </a:p>
          <a:p>
            <a:r>
              <a:rPr lang="nl-NL" sz="1200" dirty="0">
                <a:solidFill>
                  <a:srgbClr val="2E499A"/>
                </a:solidFill>
                <a:effectLst/>
                <a:latin typeface="Times New Roman" panose="02020603050405020304" pitchFamily="18" charset="0"/>
              </a:rPr>
              <a:t>- Eenzaamheid </a:t>
            </a:r>
          </a:p>
          <a:p>
            <a:r>
              <a:rPr lang="nl-NL" sz="1200" dirty="0">
                <a:solidFill>
                  <a:srgbClr val="2E499A"/>
                </a:solidFill>
                <a:effectLst/>
                <a:latin typeface="Times New Roman" panose="02020603050405020304" pitchFamily="18" charset="0"/>
              </a:rPr>
              <a:t>- Rouw - verdriet</a:t>
            </a:r>
          </a:p>
          <a:p>
            <a:endParaRPr lang="nl-NL" sz="1200" dirty="0">
              <a:solidFill>
                <a:srgbClr val="2E499A"/>
              </a:solidFill>
              <a:effectLst/>
              <a:latin typeface="Times New Roman" panose="02020603050405020304" pitchFamily="18" charset="0"/>
            </a:endParaRPr>
          </a:p>
          <a:p>
            <a:pPr marL="352425" marR="1988820">
              <a:lnSpc>
                <a:spcPct val="137000"/>
              </a:lnSpc>
              <a:spcAft>
                <a:spcPts val="0"/>
              </a:spcAft>
            </a:pPr>
            <a:r>
              <a:rPr lang="nl-NL" sz="1200" dirty="0">
                <a:solidFill>
                  <a:srgbClr val="2E499A"/>
                </a:solidFill>
                <a:effectLst/>
                <a:latin typeface="Times New Roman" panose="02020603050405020304" pitchFamily="18" charset="0"/>
                <a:ea typeface="Times New Roman" panose="02020603050405020304" pitchFamily="18" charset="0"/>
              </a:rPr>
              <a:t>De hulpverlening aan ouderen met angststoornissen en depressie is niet adequaat. De problemen worden dikwijls in onvoldoende mate onderkend of gezien als logisch gevolg van de ouderdom. De hulp die geboden wordt bestaat vaak uit het verstrekken van ineffectieve geneesmiddelen die onaangename bijwerkingen hebben en de symptomen versterken.</a:t>
            </a:r>
            <a:endParaRPr lang="nl-NL" sz="1200" dirty="0">
              <a:effectLst/>
              <a:latin typeface="Times New Roman" panose="02020603050405020304" pitchFamily="18" charset="0"/>
              <a:ea typeface="Times New Roman" panose="02020603050405020304" pitchFamily="18" charset="0"/>
            </a:endParaRPr>
          </a:p>
          <a:p>
            <a:endParaRPr lang="nl-NL" dirty="0"/>
          </a:p>
        </p:txBody>
      </p:sp>
      <p:sp>
        <p:nvSpPr>
          <p:cNvPr id="4" name="Tijdelijke aanduiding voor dianummer 3"/>
          <p:cNvSpPr>
            <a:spLocks noGrp="1"/>
          </p:cNvSpPr>
          <p:nvPr>
            <p:ph type="sldNum" sz="quarter" idx="10"/>
          </p:nvPr>
        </p:nvSpPr>
        <p:spPr/>
        <p:txBody>
          <a:bodyPr/>
          <a:lstStyle/>
          <a:p>
            <a:fld id="{EA36DDB4-007D-48C6-B359-385F75EA5F17}" type="slidenum">
              <a:rPr lang="nl-NL" smtClean="0"/>
              <a:t>4</a:t>
            </a:fld>
            <a:endParaRPr lang="nl-NL"/>
          </a:p>
        </p:txBody>
      </p:sp>
    </p:spTree>
    <p:extLst>
      <p:ext uri="{BB962C8B-B14F-4D97-AF65-F5344CB8AC3E}">
        <p14:creationId xmlns:p14="http://schemas.microsoft.com/office/powerpoint/2010/main" val="42863549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2142490" marR="287655">
              <a:lnSpc>
                <a:spcPct val="137000"/>
              </a:lnSpc>
              <a:spcBef>
                <a:spcPts val="415"/>
              </a:spcBef>
              <a:spcAft>
                <a:spcPts val="0"/>
              </a:spcAft>
            </a:pPr>
            <a:r>
              <a:rPr lang="nl-NL" sz="1200" dirty="0">
                <a:solidFill>
                  <a:srgbClr val="2E499A"/>
                </a:solidFill>
                <a:effectLst/>
                <a:latin typeface="Times New Roman" panose="02020603050405020304" pitchFamily="18" charset="0"/>
                <a:ea typeface="Times New Roman" panose="02020603050405020304" pitchFamily="18" charset="0"/>
              </a:rPr>
              <a:t>Het is de vraag of ouderen altijd de juiste zorg krijgen. Lichamelijke en psychische klachten zijn bij ouderen in sterkere mate met elkaar verstrengeld dan bij jongeren. Dat leidt ertoe dat psychische problematiek niet herkend wordt of dat hulpverleners de klachten als een ouderdomsverschijnsel zien en deze als niet-behandelbaar beschouwen. Ouderen met ernstige gezondheidsproblemen kunnen in een neerwaartse spiraal komen als de lichamelijke, psychische en sociale problematiek niet in samenhang behandeld wordt.</a:t>
            </a:r>
            <a:endParaRPr lang="nl-NL" sz="1200" dirty="0">
              <a:effectLst/>
              <a:latin typeface="Times New Roman" panose="02020603050405020304" pitchFamily="18" charset="0"/>
              <a:ea typeface="Times New Roman" panose="02020603050405020304" pitchFamily="18" charset="0"/>
            </a:endParaRPr>
          </a:p>
          <a:p>
            <a:endParaRPr lang="nl-NL" dirty="0"/>
          </a:p>
          <a:p>
            <a:r>
              <a:rPr lang="nl-NL" dirty="0"/>
              <a:t>		Denk als verpleegkundige ook om aandacht voor allochtone ouderen – zij ervaren vaak problemen door de </a:t>
            </a:r>
            <a:r>
              <a:rPr lang="nl-NL" dirty="0" err="1"/>
              <a:t>taalbarriere</a:t>
            </a:r>
            <a:r>
              <a:rPr lang="nl-NL" dirty="0"/>
              <a:t>.</a:t>
            </a:r>
          </a:p>
        </p:txBody>
      </p:sp>
      <p:sp>
        <p:nvSpPr>
          <p:cNvPr id="4" name="Tijdelijke aanduiding voor dianummer 3"/>
          <p:cNvSpPr>
            <a:spLocks noGrp="1"/>
          </p:cNvSpPr>
          <p:nvPr>
            <p:ph type="sldNum" sz="quarter" idx="5"/>
          </p:nvPr>
        </p:nvSpPr>
        <p:spPr/>
        <p:txBody>
          <a:bodyPr/>
          <a:lstStyle/>
          <a:p>
            <a:fld id="{EA36DDB4-007D-48C6-B359-385F75EA5F17}" type="slidenum">
              <a:rPr lang="nl-NL" smtClean="0"/>
              <a:t>5</a:t>
            </a:fld>
            <a:endParaRPr lang="nl-NL"/>
          </a:p>
        </p:txBody>
      </p:sp>
    </p:spTree>
    <p:extLst>
      <p:ext uri="{BB962C8B-B14F-4D97-AF65-F5344CB8AC3E}">
        <p14:creationId xmlns:p14="http://schemas.microsoft.com/office/powerpoint/2010/main" val="6996455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Op de afdeling zul je zowel patiënten met een depressie als met dementie of een delier tegen komen.</a:t>
            </a:r>
          </a:p>
          <a:p>
            <a:r>
              <a:rPr lang="nl-NL" dirty="0"/>
              <a:t>Belangrijk om te weten en te onthouden: een delier heeft ALTIJD een somatische (lichamelijke) oorzaak. Er is altijd een oorzaak in het lichaam waardoor de </a:t>
            </a:r>
            <a:r>
              <a:rPr lang="nl-NL"/>
              <a:t>delier ontstaat.</a:t>
            </a:r>
            <a:endParaRPr lang="nl-NL" dirty="0"/>
          </a:p>
        </p:txBody>
      </p:sp>
      <p:sp>
        <p:nvSpPr>
          <p:cNvPr id="4" name="Tijdelijke aanduiding voor dianummer 3"/>
          <p:cNvSpPr>
            <a:spLocks noGrp="1"/>
          </p:cNvSpPr>
          <p:nvPr>
            <p:ph type="sldNum" sz="quarter" idx="5"/>
          </p:nvPr>
        </p:nvSpPr>
        <p:spPr/>
        <p:txBody>
          <a:bodyPr/>
          <a:lstStyle/>
          <a:p>
            <a:fld id="{EA36DDB4-007D-48C6-B359-385F75EA5F17}" type="slidenum">
              <a:rPr lang="nl-NL" smtClean="0"/>
              <a:t>6</a:t>
            </a:fld>
            <a:endParaRPr lang="nl-NL"/>
          </a:p>
        </p:txBody>
      </p:sp>
    </p:spTree>
    <p:extLst>
      <p:ext uri="{BB962C8B-B14F-4D97-AF65-F5344CB8AC3E}">
        <p14:creationId xmlns:p14="http://schemas.microsoft.com/office/powerpoint/2010/main" val="38956386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a:t>Klik om de stijl te bewerken</a:t>
            </a:r>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fld id="{C1332B47-D2FB-40D7-9696-A7DA4DFB93F6}" type="datetimeFigureOut">
              <a:rPr lang="nl-NL" smtClean="0"/>
              <a:t>11-11-2021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5E5859C-F550-4847-BFFE-9CEA29DA8C8F}" type="slidenum">
              <a:rPr lang="nl-NL" smtClean="0"/>
              <a:t>‹nr.›</a:t>
            </a:fld>
            <a:endParaRPr lang="nl-NL"/>
          </a:p>
        </p:txBody>
      </p:sp>
    </p:spTree>
    <p:extLst>
      <p:ext uri="{BB962C8B-B14F-4D97-AF65-F5344CB8AC3E}">
        <p14:creationId xmlns:p14="http://schemas.microsoft.com/office/powerpoint/2010/main" val="35916152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C1332B47-D2FB-40D7-9696-A7DA4DFB93F6}" type="datetimeFigureOut">
              <a:rPr lang="nl-NL" smtClean="0"/>
              <a:t>11-11-2021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5E5859C-F550-4847-BFFE-9CEA29DA8C8F}" type="slidenum">
              <a:rPr lang="nl-NL" smtClean="0"/>
              <a:t>‹nr.›</a:t>
            </a:fld>
            <a:endParaRPr lang="nl-NL"/>
          </a:p>
        </p:txBody>
      </p:sp>
    </p:spTree>
    <p:extLst>
      <p:ext uri="{BB962C8B-B14F-4D97-AF65-F5344CB8AC3E}">
        <p14:creationId xmlns:p14="http://schemas.microsoft.com/office/powerpoint/2010/main" val="13304190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C1332B47-D2FB-40D7-9696-A7DA4DFB93F6}" type="datetimeFigureOut">
              <a:rPr lang="nl-NL" smtClean="0"/>
              <a:t>11-11-2021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5E5859C-F550-4847-BFFE-9CEA29DA8C8F}" type="slidenum">
              <a:rPr lang="nl-NL" smtClean="0"/>
              <a:t>‹nr.›</a:t>
            </a:fld>
            <a:endParaRPr lang="nl-NL"/>
          </a:p>
        </p:txBody>
      </p:sp>
    </p:spTree>
    <p:extLst>
      <p:ext uri="{BB962C8B-B14F-4D97-AF65-F5344CB8AC3E}">
        <p14:creationId xmlns:p14="http://schemas.microsoft.com/office/powerpoint/2010/main" val="22086963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eldia">
    <p:bg>
      <p:bgRef idx="1001">
        <a:schemeClr val="bg2"/>
      </p:bgRef>
    </p:bg>
    <p:spTree>
      <p:nvGrpSpPr>
        <p:cNvPr id="1" name=""/>
        <p:cNvGrpSpPr/>
        <p:nvPr/>
      </p:nvGrpSpPr>
      <p:grpSpPr>
        <a:xfrm>
          <a:off x="0" y="0"/>
          <a:ext cx="0" cy="0"/>
          <a:chOff x="0" y="0"/>
          <a:chExt cx="0" cy="0"/>
        </a:xfrm>
      </p:grpSpPr>
      <p:sp>
        <p:nvSpPr>
          <p:cNvPr id="8" name="Rectangle 7"/>
          <p:cNvSpPr/>
          <p:nvPr/>
        </p:nvSpPr>
        <p:spPr>
          <a:xfrm>
            <a:off x="8418195" y="0"/>
            <a:ext cx="731520" cy="6858000"/>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946404" y="758952"/>
            <a:ext cx="7063740" cy="4041648"/>
          </a:xfrm>
        </p:spPr>
        <p:txBody>
          <a:bodyPr anchor="b">
            <a:normAutofit/>
          </a:bodyPr>
          <a:lstStyle>
            <a:lvl1pPr algn="l">
              <a:lnSpc>
                <a:spcPct val="85000"/>
              </a:lnSpc>
              <a:defRPr sz="6200" baseline="0">
                <a:solidFill>
                  <a:schemeClr val="tx1"/>
                </a:solidFill>
              </a:defRPr>
            </a:lvl1pPr>
          </a:lstStyle>
          <a:p>
            <a:r>
              <a:rPr lang="nl-NL"/>
              <a:t>Klik om stijl te bewerken</a:t>
            </a:r>
            <a:endParaRPr lang="en-US" dirty="0"/>
          </a:p>
        </p:txBody>
      </p:sp>
      <p:sp>
        <p:nvSpPr>
          <p:cNvPr id="3" name="Subtitle 2"/>
          <p:cNvSpPr>
            <a:spLocks noGrp="1"/>
          </p:cNvSpPr>
          <p:nvPr>
            <p:ph type="subTitle" idx="1"/>
          </p:nvPr>
        </p:nvSpPr>
        <p:spPr>
          <a:xfrm>
            <a:off x="946404" y="4800600"/>
            <a:ext cx="7063740" cy="1691640"/>
          </a:xfrm>
        </p:spPr>
        <p:txBody>
          <a:bodyPr>
            <a:normAutofit/>
          </a:bodyPr>
          <a:lstStyle>
            <a:lvl1pPr marL="0" indent="0" algn="l">
              <a:buNone/>
              <a:defRPr sz="2000" spc="30" baseline="0">
                <a:solidFill>
                  <a:schemeClr val="tx1">
                    <a:lumMod val="75000"/>
                  </a:schemeClr>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nl-NL"/>
              <a:t>Klikken om de ondertitelstijl van het model te bewerken</a:t>
            </a:r>
            <a:endParaRPr lang="en-US" dirty="0"/>
          </a:p>
        </p:txBody>
      </p:sp>
      <p:sp>
        <p:nvSpPr>
          <p:cNvPr id="7" name="Rectangle 6"/>
          <p:cNvSpPr/>
          <p:nvPr/>
        </p:nvSpPr>
        <p:spPr>
          <a:xfrm>
            <a:off x="0" y="0"/>
            <a:ext cx="3429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Date Placeholder 3"/>
          <p:cNvSpPr>
            <a:spLocks noGrp="1"/>
          </p:cNvSpPr>
          <p:nvPr>
            <p:ph type="dt" sz="half" idx="10"/>
          </p:nvPr>
        </p:nvSpPr>
        <p:spPr/>
        <p:txBody>
          <a:bodyPr/>
          <a:lstStyle>
            <a:lvl1pPr>
              <a:defRPr>
                <a:solidFill>
                  <a:schemeClr val="bg2">
                    <a:lumMod val="40000"/>
                    <a:lumOff val="60000"/>
                  </a:schemeClr>
                </a:solidFill>
              </a:defRPr>
            </a:lvl1pPr>
          </a:lstStyle>
          <a:p>
            <a:fld id="{C1332B47-D2FB-40D7-9696-A7DA4DFB93F6}" type="datetimeFigureOut">
              <a:rPr lang="nl-NL" smtClean="0"/>
              <a:t>11-11-2021</a:t>
            </a:fld>
            <a:endParaRPr lang="nl-NL"/>
          </a:p>
        </p:txBody>
      </p:sp>
      <p:sp>
        <p:nvSpPr>
          <p:cNvPr id="5" name="Footer Placeholder 4"/>
          <p:cNvSpPr>
            <a:spLocks noGrp="1"/>
          </p:cNvSpPr>
          <p:nvPr>
            <p:ph type="ftr" sz="quarter" idx="11"/>
          </p:nvPr>
        </p:nvSpPr>
        <p:spPr/>
        <p:txBody>
          <a:bodyPr/>
          <a:lstStyle>
            <a:lvl1pPr>
              <a:defRPr>
                <a:solidFill>
                  <a:schemeClr val="bg2">
                    <a:lumMod val="40000"/>
                    <a:lumOff val="60000"/>
                  </a:schemeClr>
                </a:solidFill>
              </a:defRPr>
            </a:lvl1pPr>
          </a:lstStyle>
          <a:p>
            <a:endParaRPr lang="nl-NL"/>
          </a:p>
        </p:txBody>
      </p:sp>
      <p:sp>
        <p:nvSpPr>
          <p:cNvPr id="6" name="Slide Number Placeholder 5"/>
          <p:cNvSpPr>
            <a:spLocks noGrp="1"/>
          </p:cNvSpPr>
          <p:nvPr>
            <p:ph type="sldNum" sz="quarter" idx="12"/>
          </p:nvPr>
        </p:nvSpPr>
        <p:spPr/>
        <p:txBody>
          <a:bodyPr/>
          <a:lstStyle>
            <a:lvl1pPr>
              <a:defRPr>
                <a:solidFill>
                  <a:schemeClr val="bg2">
                    <a:lumMod val="60000"/>
                    <a:lumOff val="40000"/>
                  </a:schemeClr>
                </a:solidFill>
              </a:defRPr>
            </a:lvl1pPr>
          </a:lstStyle>
          <a:p>
            <a:fld id="{55E5859C-F550-4847-BFFE-9CEA29DA8C8F}" type="slidenum">
              <a:rPr lang="nl-NL" smtClean="0"/>
              <a:t>‹nr.›</a:t>
            </a:fld>
            <a:endParaRPr lang="nl-NL"/>
          </a:p>
        </p:txBody>
      </p:sp>
    </p:spTree>
    <p:extLst>
      <p:ext uri="{BB962C8B-B14F-4D97-AF65-F5344CB8AC3E}">
        <p14:creationId xmlns:p14="http://schemas.microsoft.com/office/powerpoint/2010/main" val="305277418"/>
      </p:ext>
    </p:extLst>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C1332B47-D2FB-40D7-9696-A7DA4DFB93F6}" type="datetimeFigureOut">
              <a:rPr lang="nl-NL" smtClean="0"/>
              <a:t>11-11-2021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55E5859C-F550-4847-BFFE-9CEA29DA8C8F}" type="slidenum">
              <a:rPr lang="nl-NL" smtClean="0"/>
              <a:t>‹nr.›</a:t>
            </a:fld>
            <a:endParaRPr lang="nl-NL"/>
          </a:p>
        </p:txBody>
      </p:sp>
    </p:spTree>
    <p:extLst>
      <p:ext uri="{BB962C8B-B14F-4D97-AF65-F5344CB8AC3E}">
        <p14:creationId xmlns:p14="http://schemas.microsoft.com/office/powerpoint/2010/main" val="26763993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946404" y="758952"/>
            <a:ext cx="7063740" cy="4041648"/>
          </a:xfrm>
        </p:spPr>
        <p:txBody>
          <a:bodyPr anchor="b">
            <a:normAutofit/>
          </a:bodyPr>
          <a:lstStyle>
            <a:lvl1pPr>
              <a:lnSpc>
                <a:spcPct val="85000"/>
              </a:lnSpc>
              <a:defRPr sz="6200" b="1" baseline="0"/>
            </a:lvl1pPr>
          </a:lstStyle>
          <a:p>
            <a:r>
              <a:rPr lang="nl-NL"/>
              <a:t>Klik om stijl te bewerken</a:t>
            </a:r>
            <a:endParaRPr lang="en-US" dirty="0"/>
          </a:p>
        </p:txBody>
      </p:sp>
      <p:sp>
        <p:nvSpPr>
          <p:cNvPr id="3" name="Text Placeholder 2"/>
          <p:cNvSpPr>
            <a:spLocks noGrp="1"/>
          </p:cNvSpPr>
          <p:nvPr>
            <p:ph type="body" idx="1"/>
          </p:nvPr>
        </p:nvSpPr>
        <p:spPr>
          <a:xfrm>
            <a:off x="946404" y="4800600"/>
            <a:ext cx="7063740" cy="1691640"/>
          </a:xfrm>
        </p:spPr>
        <p:txBody>
          <a:bodyPr anchor="t">
            <a:normAutofit/>
          </a:bodyPr>
          <a:lstStyle>
            <a:lvl1pPr marL="0" indent="0">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C1332B47-D2FB-40D7-9696-A7DA4DFB93F6}" type="datetimeFigureOut">
              <a:rPr lang="nl-NL" smtClean="0"/>
              <a:t>11-11-2021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55E5859C-F550-4847-BFFE-9CEA29DA8C8F}" type="slidenum">
              <a:rPr lang="nl-NL" smtClean="0"/>
              <a:t>‹nr.›</a:t>
            </a:fld>
            <a:endParaRPr lang="nl-NL"/>
          </a:p>
        </p:txBody>
      </p:sp>
      <p:sp>
        <p:nvSpPr>
          <p:cNvPr id="7" name="Rectangle 6"/>
          <p:cNvSpPr/>
          <p:nvPr/>
        </p:nvSpPr>
        <p:spPr>
          <a:xfrm>
            <a:off x="0" y="0"/>
            <a:ext cx="3429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6354598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946404" y="1828801"/>
            <a:ext cx="3360420" cy="4351337"/>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4594860" y="1828801"/>
            <a:ext cx="3360420" cy="4351337"/>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C1332B47-D2FB-40D7-9696-A7DA4DFB93F6}" type="datetimeFigureOut">
              <a:rPr lang="nl-NL" smtClean="0"/>
              <a:t>11-11-2021</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55E5859C-F550-4847-BFFE-9CEA29DA8C8F}" type="slidenum">
              <a:rPr lang="nl-NL" smtClean="0"/>
              <a:t>‹nr.›</a:t>
            </a:fld>
            <a:endParaRPr lang="nl-NL"/>
          </a:p>
        </p:txBody>
      </p:sp>
    </p:spTree>
    <p:extLst>
      <p:ext uri="{BB962C8B-B14F-4D97-AF65-F5344CB8AC3E}">
        <p14:creationId xmlns:p14="http://schemas.microsoft.com/office/powerpoint/2010/main" val="36509004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nl-NL"/>
              <a:t>Klik om stijl te bewerken</a:t>
            </a:r>
            <a:endParaRPr lang="en-US" dirty="0"/>
          </a:p>
        </p:txBody>
      </p:sp>
      <p:sp>
        <p:nvSpPr>
          <p:cNvPr id="3" name="Text Placeholder 2"/>
          <p:cNvSpPr>
            <a:spLocks noGrp="1"/>
          </p:cNvSpPr>
          <p:nvPr>
            <p:ph type="body" idx="1"/>
          </p:nvPr>
        </p:nvSpPr>
        <p:spPr>
          <a:xfrm>
            <a:off x="946404" y="1717185"/>
            <a:ext cx="3360420" cy="731520"/>
          </a:xfrm>
        </p:spPr>
        <p:txBody>
          <a:bodyPr anchor="b">
            <a:normAutofit/>
          </a:bodyPr>
          <a:lstStyle>
            <a:lvl1pPr marL="0" indent="0">
              <a:spcBef>
                <a:spcPts val="0"/>
              </a:spcBef>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946404" y="2507550"/>
            <a:ext cx="336042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11" name="Text Placeholder 10"/>
          <p:cNvSpPr>
            <a:spLocks noGrp="1"/>
          </p:cNvSpPr>
          <p:nvPr>
            <p:ph type="body" sz="quarter" idx="13"/>
          </p:nvPr>
        </p:nvSpPr>
        <p:spPr>
          <a:xfrm>
            <a:off x="4599432" y="1717185"/>
            <a:ext cx="3364992" cy="731520"/>
          </a:xfrm>
        </p:spPr>
        <p:txBody>
          <a:bodyPr anchor="b"/>
          <a:lstStyle>
            <a:lvl1pPr marL="0" indent="0">
              <a:spcBef>
                <a:spcPts val="0"/>
              </a:spcBef>
              <a:buNone/>
              <a:defRPr>
                <a:solidFill>
                  <a:schemeClr val="tx2"/>
                </a:solidFill>
              </a:defRPr>
            </a:lvl1pPr>
          </a:lstStyle>
          <a:p>
            <a:pPr lvl="0"/>
            <a:r>
              <a:rPr lang="nl-NL"/>
              <a:t>Klikken om de tekststijl van het model te bewerken</a:t>
            </a:r>
          </a:p>
        </p:txBody>
      </p:sp>
      <p:sp>
        <p:nvSpPr>
          <p:cNvPr id="6" name="Content Placeholder 5"/>
          <p:cNvSpPr>
            <a:spLocks noGrp="1"/>
          </p:cNvSpPr>
          <p:nvPr>
            <p:ph sz="quarter" idx="4"/>
          </p:nvPr>
        </p:nvSpPr>
        <p:spPr>
          <a:xfrm>
            <a:off x="4594860" y="2507550"/>
            <a:ext cx="336042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C1332B47-D2FB-40D7-9696-A7DA4DFB93F6}" type="datetimeFigureOut">
              <a:rPr lang="nl-NL" smtClean="0"/>
              <a:t>11-11-2021</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55E5859C-F550-4847-BFFE-9CEA29DA8C8F}" type="slidenum">
              <a:rPr lang="nl-NL" smtClean="0"/>
              <a:t>‹nr.›</a:t>
            </a:fld>
            <a:endParaRPr lang="nl-NL"/>
          </a:p>
        </p:txBody>
      </p:sp>
    </p:spTree>
    <p:extLst>
      <p:ext uri="{BB962C8B-B14F-4D97-AF65-F5344CB8AC3E}">
        <p14:creationId xmlns:p14="http://schemas.microsoft.com/office/powerpoint/2010/main" val="36761361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C1332B47-D2FB-40D7-9696-A7DA4DFB93F6}" type="datetimeFigureOut">
              <a:rPr lang="nl-NL" smtClean="0"/>
              <a:t>11-11-2021</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55E5859C-F550-4847-BFFE-9CEA29DA8C8F}" type="slidenum">
              <a:rPr lang="nl-NL" smtClean="0"/>
              <a:t>‹nr.›</a:t>
            </a:fld>
            <a:endParaRPr lang="nl-NL"/>
          </a:p>
        </p:txBody>
      </p:sp>
    </p:spTree>
    <p:extLst>
      <p:ext uri="{BB962C8B-B14F-4D97-AF65-F5344CB8AC3E}">
        <p14:creationId xmlns:p14="http://schemas.microsoft.com/office/powerpoint/2010/main" val="40251612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332B47-D2FB-40D7-9696-A7DA4DFB93F6}" type="datetimeFigureOut">
              <a:rPr lang="nl-NL" smtClean="0"/>
              <a:t>11-11-2021</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55E5859C-F550-4847-BFFE-9CEA29DA8C8F}" type="slidenum">
              <a:rPr lang="nl-NL" smtClean="0"/>
              <a:t>‹nr.›</a:t>
            </a:fld>
            <a:endParaRPr lang="nl-NL"/>
          </a:p>
        </p:txBody>
      </p:sp>
    </p:spTree>
    <p:extLst>
      <p:ext uri="{BB962C8B-B14F-4D97-AF65-F5344CB8AC3E}">
        <p14:creationId xmlns:p14="http://schemas.microsoft.com/office/powerpoint/2010/main" val="42097056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1"/>
            <a:ext cx="2400300" cy="1600197"/>
          </a:xfrm>
        </p:spPr>
        <p:txBody>
          <a:bodyPr anchor="b">
            <a:normAutofit/>
          </a:bodyPr>
          <a:lstStyle>
            <a:lvl1pPr>
              <a:defRPr sz="2800" b="1" baseline="0"/>
            </a:lvl1pPr>
          </a:lstStyle>
          <a:p>
            <a:r>
              <a:rPr lang="nl-NL"/>
              <a:t>Klik om stijl te bewerken</a:t>
            </a:r>
            <a:endParaRPr lang="en-US" dirty="0"/>
          </a:p>
        </p:txBody>
      </p:sp>
      <p:sp>
        <p:nvSpPr>
          <p:cNvPr id="3" name="Content Placeholder 2"/>
          <p:cNvSpPr>
            <a:spLocks noGrp="1"/>
          </p:cNvSpPr>
          <p:nvPr>
            <p:ph idx="1"/>
          </p:nvPr>
        </p:nvSpPr>
        <p:spPr>
          <a:xfrm>
            <a:off x="3378200" y="685800"/>
            <a:ext cx="4559300" cy="5486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630936" y="2099735"/>
            <a:ext cx="2400300" cy="3810001"/>
          </a:xfrm>
        </p:spPr>
        <p:txBody>
          <a:bodyPr>
            <a:normAutofit/>
          </a:bodyPr>
          <a:lstStyle>
            <a:lvl1pPr marL="0" indent="0">
              <a:lnSpc>
                <a:spcPct val="114000"/>
              </a:lnSpc>
              <a:spcBef>
                <a:spcPts val="8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C1332B47-D2FB-40D7-9696-A7DA4DFB93F6}" type="datetimeFigureOut">
              <a:rPr lang="nl-NL" smtClean="0"/>
              <a:t>11-11-2021</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55E5859C-F550-4847-BFFE-9CEA29DA8C8F}" type="slidenum">
              <a:rPr lang="nl-NL" smtClean="0"/>
              <a:t>‹nr.›</a:t>
            </a:fld>
            <a:endParaRPr lang="nl-NL"/>
          </a:p>
        </p:txBody>
      </p:sp>
    </p:spTree>
    <p:extLst>
      <p:ext uri="{BB962C8B-B14F-4D97-AF65-F5344CB8AC3E}">
        <p14:creationId xmlns:p14="http://schemas.microsoft.com/office/powerpoint/2010/main" val="39319079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C1332B47-D2FB-40D7-9696-A7DA4DFB93F6}" type="datetimeFigureOut">
              <a:rPr lang="nl-NL" smtClean="0"/>
              <a:t>11-11-2021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5E5859C-F550-4847-BFFE-9CEA29DA8C8F}" type="slidenum">
              <a:rPr lang="nl-NL" smtClean="0"/>
              <a:t>‹nr.›</a:t>
            </a:fld>
            <a:endParaRPr lang="nl-NL"/>
          </a:p>
        </p:txBody>
      </p:sp>
    </p:spTree>
    <p:extLst>
      <p:ext uri="{BB962C8B-B14F-4D97-AF65-F5344CB8AC3E}">
        <p14:creationId xmlns:p14="http://schemas.microsoft.com/office/powerpoint/2010/main" val="99058037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8" name="Rectangle 7"/>
          <p:cNvSpPr/>
          <p:nvPr/>
        </p:nvSpPr>
        <p:spPr>
          <a:xfrm>
            <a:off x="-1" y="5105400"/>
            <a:ext cx="8417859" cy="1752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5800" y="5257800"/>
            <a:ext cx="7486650" cy="914400"/>
          </a:xfrm>
        </p:spPr>
        <p:txBody>
          <a:bodyPr anchor="b">
            <a:normAutofit/>
          </a:bodyPr>
          <a:lstStyle>
            <a:lvl1pPr>
              <a:defRPr sz="2800" b="1">
                <a:solidFill>
                  <a:srgbClr val="FFFFFF"/>
                </a:solidFill>
              </a:defRPr>
            </a:lvl1pPr>
          </a:lstStyle>
          <a:p>
            <a:r>
              <a:rPr lang="nl-NL"/>
              <a:t>Klik om stijl te bewerken</a:t>
            </a:r>
            <a:endParaRPr lang="en-US" dirty="0"/>
          </a:p>
        </p:txBody>
      </p:sp>
      <p:sp>
        <p:nvSpPr>
          <p:cNvPr id="3" name="Picture Placeholder 2"/>
          <p:cNvSpPr>
            <a:spLocks noGrp="1" noChangeAspect="1"/>
          </p:cNvSpPr>
          <p:nvPr>
            <p:ph type="pic" idx="1"/>
          </p:nvPr>
        </p:nvSpPr>
        <p:spPr>
          <a:xfrm>
            <a:off x="0" y="1"/>
            <a:ext cx="8469630" cy="512892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85800" y="6108590"/>
            <a:ext cx="7486650" cy="597011"/>
          </a:xfrm>
        </p:spPr>
        <p:txBody>
          <a:bodyPr>
            <a:normAutofit/>
          </a:bodyPr>
          <a:lstStyle>
            <a:lvl1pPr marL="0" indent="0">
              <a:lnSpc>
                <a:spcPct val="100000"/>
              </a:lnSpc>
              <a:spcBef>
                <a:spcPts val="800"/>
              </a:spcBef>
              <a:buNone/>
              <a:defRPr sz="1400">
                <a:solidFill>
                  <a:schemeClr val="accent1">
                    <a:lumMod val="20000"/>
                    <a:lumOff val="8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C1332B47-D2FB-40D7-9696-A7DA4DFB93F6}" type="datetimeFigureOut">
              <a:rPr lang="nl-NL" smtClean="0"/>
              <a:t>11-11-2021</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55E5859C-F550-4847-BFFE-9CEA29DA8C8F}" type="slidenum">
              <a:rPr lang="nl-NL" smtClean="0"/>
              <a:t>‹nr.›</a:t>
            </a:fld>
            <a:endParaRPr lang="nl-NL"/>
          </a:p>
        </p:txBody>
      </p:sp>
    </p:spTree>
    <p:extLst>
      <p:ext uri="{BB962C8B-B14F-4D97-AF65-F5344CB8AC3E}">
        <p14:creationId xmlns:p14="http://schemas.microsoft.com/office/powerpoint/2010/main" val="155451718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C1332B47-D2FB-40D7-9696-A7DA4DFB93F6}" type="datetimeFigureOut">
              <a:rPr lang="nl-NL" smtClean="0"/>
              <a:t>11-11-2021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55E5859C-F550-4847-BFFE-9CEA29DA8C8F}" type="slidenum">
              <a:rPr lang="nl-NL" smtClean="0"/>
              <a:t>‹nr.›</a:t>
            </a:fld>
            <a:endParaRPr lang="nl-NL"/>
          </a:p>
        </p:txBody>
      </p:sp>
    </p:spTree>
    <p:extLst>
      <p:ext uri="{BB962C8B-B14F-4D97-AF65-F5344CB8AC3E}">
        <p14:creationId xmlns:p14="http://schemas.microsoft.com/office/powerpoint/2010/main" val="132729101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86525" y="381000"/>
            <a:ext cx="1857375" cy="5897562"/>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571500" y="381000"/>
            <a:ext cx="5800725" cy="5897562"/>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C1332B47-D2FB-40D7-9696-A7DA4DFB93F6}" type="datetimeFigureOut">
              <a:rPr lang="nl-NL" smtClean="0"/>
              <a:t>11-11-2021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55E5859C-F550-4847-BFFE-9CEA29DA8C8F}" type="slidenum">
              <a:rPr lang="nl-NL" smtClean="0"/>
              <a:t>‹nr.›</a:t>
            </a:fld>
            <a:endParaRPr lang="nl-NL"/>
          </a:p>
        </p:txBody>
      </p:sp>
    </p:spTree>
    <p:extLst>
      <p:ext uri="{BB962C8B-B14F-4D97-AF65-F5344CB8AC3E}">
        <p14:creationId xmlns:p14="http://schemas.microsoft.com/office/powerpoint/2010/main" val="14948802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a:t>Klik om de stijl te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p>
            <a:fld id="{C1332B47-D2FB-40D7-9696-A7DA4DFB93F6}" type="datetimeFigureOut">
              <a:rPr lang="nl-NL" smtClean="0"/>
              <a:t>11-11-2021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5E5859C-F550-4847-BFFE-9CEA29DA8C8F}" type="slidenum">
              <a:rPr lang="nl-NL" smtClean="0"/>
              <a:t>‹nr.›</a:t>
            </a:fld>
            <a:endParaRPr lang="nl-NL"/>
          </a:p>
        </p:txBody>
      </p:sp>
    </p:spTree>
    <p:extLst>
      <p:ext uri="{BB962C8B-B14F-4D97-AF65-F5344CB8AC3E}">
        <p14:creationId xmlns:p14="http://schemas.microsoft.com/office/powerpoint/2010/main" val="973396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C1332B47-D2FB-40D7-9696-A7DA4DFB93F6}" type="datetimeFigureOut">
              <a:rPr lang="nl-NL" smtClean="0"/>
              <a:t>11-11-2021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5E5859C-F550-4847-BFFE-9CEA29DA8C8F}" type="slidenum">
              <a:rPr lang="nl-NL" smtClean="0"/>
              <a:t>‹nr.›</a:t>
            </a:fld>
            <a:endParaRPr lang="nl-NL"/>
          </a:p>
        </p:txBody>
      </p:sp>
    </p:spTree>
    <p:extLst>
      <p:ext uri="{BB962C8B-B14F-4D97-AF65-F5344CB8AC3E}">
        <p14:creationId xmlns:p14="http://schemas.microsoft.com/office/powerpoint/2010/main" val="3593070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a:t>Klik om de stijl te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C1332B47-D2FB-40D7-9696-A7DA4DFB93F6}" type="datetimeFigureOut">
              <a:rPr lang="nl-NL" smtClean="0"/>
              <a:t>11-11-2021</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55E5859C-F550-4847-BFFE-9CEA29DA8C8F}" type="slidenum">
              <a:rPr lang="nl-NL" smtClean="0"/>
              <a:t>‹nr.›</a:t>
            </a:fld>
            <a:endParaRPr lang="nl-NL"/>
          </a:p>
        </p:txBody>
      </p:sp>
    </p:spTree>
    <p:extLst>
      <p:ext uri="{BB962C8B-B14F-4D97-AF65-F5344CB8AC3E}">
        <p14:creationId xmlns:p14="http://schemas.microsoft.com/office/powerpoint/2010/main" val="14634482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C1332B47-D2FB-40D7-9696-A7DA4DFB93F6}" type="datetimeFigureOut">
              <a:rPr lang="nl-NL" smtClean="0"/>
              <a:t>11-11-2021</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55E5859C-F550-4847-BFFE-9CEA29DA8C8F}" type="slidenum">
              <a:rPr lang="nl-NL" smtClean="0"/>
              <a:t>‹nr.›</a:t>
            </a:fld>
            <a:endParaRPr lang="nl-NL"/>
          </a:p>
        </p:txBody>
      </p:sp>
    </p:spTree>
    <p:extLst>
      <p:ext uri="{BB962C8B-B14F-4D97-AF65-F5344CB8AC3E}">
        <p14:creationId xmlns:p14="http://schemas.microsoft.com/office/powerpoint/2010/main" val="13587614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C1332B47-D2FB-40D7-9696-A7DA4DFB93F6}" type="datetimeFigureOut">
              <a:rPr lang="nl-NL" smtClean="0"/>
              <a:t>11-11-2021</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55E5859C-F550-4847-BFFE-9CEA29DA8C8F}" type="slidenum">
              <a:rPr lang="nl-NL" smtClean="0"/>
              <a:t>‹nr.›</a:t>
            </a:fld>
            <a:endParaRPr lang="nl-NL"/>
          </a:p>
        </p:txBody>
      </p:sp>
    </p:spTree>
    <p:extLst>
      <p:ext uri="{BB962C8B-B14F-4D97-AF65-F5344CB8AC3E}">
        <p14:creationId xmlns:p14="http://schemas.microsoft.com/office/powerpoint/2010/main" val="39918505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a:t>Klik om de stijl te bewerken</a:t>
            </a:r>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C1332B47-D2FB-40D7-9696-A7DA4DFB93F6}" type="datetimeFigureOut">
              <a:rPr lang="nl-NL" smtClean="0"/>
              <a:t>11-11-2021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5E5859C-F550-4847-BFFE-9CEA29DA8C8F}" type="slidenum">
              <a:rPr lang="nl-NL" smtClean="0"/>
              <a:t>‹nr.›</a:t>
            </a:fld>
            <a:endParaRPr lang="nl-NL"/>
          </a:p>
        </p:txBody>
      </p:sp>
    </p:spTree>
    <p:extLst>
      <p:ext uri="{BB962C8B-B14F-4D97-AF65-F5344CB8AC3E}">
        <p14:creationId xmlns:p14="http://schemas.microsoft.com/office/powerpoint/2010/main" val="42827083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a:t>Klik om de stijl te bewerken</a:t>
            </a:r>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C1332B47-D2FB-40D7-9696-A7DA4DFB93F6}" type="datetimeFigureOut">
              <a:rPr lang="nl-NL" smtClean="0"/>
              <a:t>11-11-2021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5E5859C-F550-4847-BFFE-9CEA29DA8C8F}" type="slidenum">
              <a:rPr lang="nl-NL" smtClean="0"/>
              <a:t>‹nr.›</a:t>
            </a:fld>
            <a:endParaRPr lang="nl-NL"/>
          </a:p>
        </p:txBody>
      </p:sp>
    </p:spTree>
    <p:extLst>
      <p:ext uri="{BB962C8B-B14F-4D97-AF65-F5344CB8AC3E}">
        <p14:creationId xmlns:p14="http://schemas.microsoft.com/office/powerpoint/2010/main" val="22783140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332B47-D2FB-40D7-9696-A7DA4DFB93F6}" type="datetimeFigureOut">
              <a:rPr lang="nl-NL" smtClean="0"/>
              <a:t>11-11-2021</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E5859C-F550-4847-BFFE-9CEA29DA8C8F}" type="slidenum">
              <a:rPr lang="nl-NL" smtClean="0"/>
              <a:t>‹nr.›</a:t>
            </a:fld>
            <a:endParaRPr lang="nl-NL"/>
          </a:p>
        </p:txBody>
      </p:sp>
    </p:spTree>
    <p:extLst>
      <p:ext uri="{BB962C8B-B14F-4D97-AF65-F5344CB8AC3E}">
        <p14:creationId xmlns:p14="http://schemas.microsoft.com/office/powerpoint/2010/main" val="27053929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8418195" y="0"/>
            <a:ext cx="73152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946404" y="365760"/>
            <a:ext cx="7269480" cy="1325562"/>
          </a:xfrm>
          <a:prstGeom prst="rect">
            <a:avLst/>
          </a:prstGeom>
        </p:spPr>
        <p:txBody>
          <a:bodyPr vert="horz" lIns="91440" tIns="45720" rIns="91440" bIns="45720" rtlCol="0" anchor="b">
            <a:normAutofit/>
          </a:bodyPr>
          <a:lstStyle/>
          <a:p>
            <a:r>
              <a:rPr lang="nl-NL"/>
              <a:t>Klik om stijl te bewerken</a:t>
            </a:r>
            <a:endParaRPr lang="en-US" dirty="0"/>
          </a:p>
        </p:txBody>
      </p:sp>
      <p:sp>
        <p:nvSpPr>
          <p:cNvPr id="3" name="Text Placeholder 2"/>
          <p:cNvSpPr>
            <a:spLocks noGrp="1"/>
          </p:cNvSpPr>
          <p:nvPr>
            <p:ph type="body" idx="1"/>
          </p:nvPr>
        </p:nvSpPr>
        <p:spPr>
          <a:xfrm>
            <a:off x="946404" y="1828801"/>
            <a:ext cx="6446520" cy="4351337"/>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rot="16200000">
            <a:off x="7831456" y="1044178"/>
            <a:ext cx="1904999" cy="273844"/>
          </a:xfrm>
          <a:prstGeom prst="rect">
            <a:avLst/>
          </a:prstGeom>
        </p:spPr>
        <p:txBody>
          <a:bodyPr vert="horz" lIns="91440" tIns="45720" rIns="91440" bIns="45720" rtlCol="0" anchor="ctr"/>
          <a:lstStyle>
            <a:lvl1pPr algn="r">
              <a:defRPr sz="1050" b="0">
                <a:solidFill>
                  <a:schemeClr val="tx2">
                    <a:lumMod val="40000"/>
                    <a:lumOff val="60000"/>
                  </a:schemeClr>
                </a:solidFill>
              </a:defRPr>
            </a:lvl1pPr>
          </a:lstStyle>
          <a:p>
            <a:fld id="{C1332B47-D2FB-40D7-9696-A7DA4DFB93F6}" type="datetimeFigureOut">
              <a:rPr lang="nl-NL" smtClean="0"/>
              <a:t>11-11-2021</a:t>
            </a:fld>
            <a:endParaRPr lang="nl-NL"/>
          </a:p>
        </p:txBody>
      </p:sp>
      <p:sp>
        <p:nvSpPr>
          <p:cNvPr id="5" name="Footer Placeholder 4"/>
          <p:cNvSpPr>
            <a:spLocks noGrp="1"/>
          </p:cNvSpPr>
          <p:nvPr>
            <p:ph type="ftr" sz="quarter" idx="3"/>
          </p:nvPr>
        </p:nvSpPr>
        <p:spPr>
          <a:xfrm rot="16200000">
            <a:off x="6993255" y="4092178"/>
            <a:ext cx="3581400" cy="273844"/>
          </a:xfrm>
          <a:prstGeom prst="rect">
            <a:avLst/>
          </a:prstGeom>
        </p:spPr>
        <p:txBody>
          <a:bodyPr vert="horz" lIns="91440" tIns="45720" rIns="91440" bIns="45720" rtlCol="0" anchor="ctr"/>
          <a:lstStyle>
            <a:lvl1pPr algn="l">
              <a:defRPr sz="1050">
                <a:solidFill>
                  <a:schemeClr val="tx2">
                    <a:lumMod val="40000"/>
                    <a:lumOff val="60000"/>
                  </a:schemeClr>
                </a:solidFill>
              </a:defRPr>
            </a:lvl1pPr>
          </a:lstStyle>
          <a:p>
            <a:endParaRPr lang="nl-NL"/>
          </a:p>
        </p:txBody>
      </p:sp>
      <p:sp>
        <p:nvSpPr>
          <p:cNvPr id="6" name="Slide Number Placeholder 5"/>
          <p:cNvSpPr>
            <a:spLocks noGrp="1"/>
          </p:cNvSpPr>
          <p:nvPr>
            <p:ph type="sldNum" sz="quarter" idx="4"/>
          </p:nvPr>
        </p:nvSpPr>
        <p:spPr>
          <a:xfrm>
            <a:off x="8441055" y="6172201"/>
            <a:ext cx="685800" cy="593725"/>
          </a:xfrm>
          <a:prstGeom prst="rect">
            <a:avLst/>
          </a:prstGeom>
        </p:spPr>
        <p:txBody>
          <a:bodyPr vert="horz" lIns="27432" tIns="45720" rIns="27432" bIns="45720" rtlCol="0" anchor="ctr">
            <a:normAutofit/>
          </a:bodyPr>
          <a:lstStyle>
            <a:lvl1pPr algn="ctr">
              <a:defRPr sz="3200">
                <a:solidFill>
                  <a:schemeClr val="tx2">
                    <a:lumMod val="60000"/>
                    <a:lumOff val="40000"/>
                  </a:schemeClr>
                </a:solidFill>
                <a:latin typeface="+mj-lt"/>
              </a:defRPr>
            </a:lvl1pPr>
          </a:lstStyle>
          <a:p>
            <a:fld id="{55E5859C-F550-4847-BFFE-9CEA29DA8C8F}" type="slidenum">
              <a:rPr lang="nl-NL" smtClean="0"/>
              <a:t>‹nr.›</a:t>
            </a:fld>
            <a:endParaRPr lang="nl-NL"/>
          </a:p>
        </p:txBody>
      </p:sp>
    </p:spTree>
    <p:extLst>
      <p:ext uri="{BB962C8B-B14F-4D97-AF65-F5344CB8AC3E}">
        <p14:creationId xmlns:p14="http://schemas.microsoft.com/office/powerpoint/2010/main" val="2823892054"/>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Lst>
  <p:txStyles>
    <p:titleStyle>
      <a:lvl1pPr algn="l" defTabSz="914400" rtl="0" eaLnBrk="1" latinLnBrk="0" hangingPunct="1">
        <a:lnSpc>
          <a:spcPct val="90000"/>
        </a:lnSpc>
        <a:spcBef>
          <a:spcPct val="0"/>
        </a:spcBef>
        <a:buNone/>
        <a:defRPr sz="4000" b="1" kern="1200" spc="-70" baseline="0">
          <a:solidFill>
            <a:schemeClr val="accent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2000" kern="1200" spc="10" baseline="0">
          <a:solidFill>
            <a:schemeClr val="tx1">
              <a:lumMod val="65000"/>
              <a:lumOff val="35000"/>
            </a:schemeClr>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www.nursing.nl/Global/Downloads/NURSING%20Delier%20dementie%20en%20depressie.pdf" TargetMode="External"/><Relationship Id="rId2" Type="http://schemas.openxmlformats.org/officeDocument/2006/relationships/notesSlide" Target="../notesSlides/notesSlide6.xml"/><Relationship Id="rId1" Type="http://schemas.openxmlformats.org/officeDocument/2006/relationships/slideLayout" Target="../slideLayouts/slideLayout15.xml"/><Relationship Id="rId4" Type="http://schemas.openxmlformats.org/officeDocument/2006/relationships/image" Target="../media/image24.jp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CDA1A2E9-63FE-408D-A803-8E306ECAB4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6543" y="450221"/>
            <a:ext cx="6748272" cy="3918123"/>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04040"/>
              </a:solidFill>
              <a:effectLst/>
              <a:uLnTx/>
              <a:uFillTx/>
              <a:latin typeface="Calibri" panose="020F0502020204030204"/>
              <a:ea typeface="+mn-ea"/>
              <a:cs typeface="+mn-cs"/>
            </a:endParaRPr>
          </a:p>
        </p:txBody>
      </p:sp>
      <p:sp>
        <p:nvSpPr>
          <p:cNvPr id="2" name="Titel 1"/>
          <p:cNvSpPr>
            <a:spLocks noGrp="1"/>
          </p:cNvSpPr>
          <p:nvPr>
            <p:ph type="ctrTitle"/>
          </p:nvPr>
        </p:nvSpPr>
        <p:spPr>
          <a:xfrm>
            <a:off x="825501" y="1111086"/>
            <a:ext cx="5767578" cy="2623885"/>
          </a:xfrm>
        </p:spPr>
        <p:txBody>
          <a:bodyPr anchor="ctr">
            <a:normAutofit/>
          </a:bodyPr>
          <a:lstStyle/>
          <a:p>
            <a:pPr algn="l">
              <a:lnSpc>
                <a:spcPct val="90000"/>
              </a:lnSpc>
            </a:pPr>
            <a:r>
              <a:rPr lang="nl-NL" sz="5700" b="1" dirty="0">
                <a:solidFill>
                  <a:srgbClr val="FFFFFF"/>
                </a:solidFill>
              </a:rPr>
              <a:t>Aandachtspunten geriatrie </a:t>
            </a:r>
          </a:p>
        </p:txBody>
      </p:sp>
      <p:sp>
        <p:nvSpPr>
          <p:cNvPr id="12" name="Rectangle 11">
            <a:extLst>
              <a:ext uri="{FF2B5EF4-FFF2-40B4-BE49-F238E27FC236}">
                <a16:creationId xmlns:a16="http://schemas.microsoft.com/office/drawing/2014/main" id="{927CAFC9-A675-4314-84EF-236FFA58A3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14508" y="2490532"/>
            <a:ext cx="1582948" cy="1877811"/>
          </a:xfrm>
          <a:prstGeom prst="rect">
            <a:avLst/>
          </a:prstGeom>
          <a:solidFill>
            <a:srgbClr val="7F7F7F">
              <a:alpha val="20000"/>
            </a:srgb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FBE9F90C-C163-435B-9A68-D15C92D1CF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2900" y="4521269"/>
            <a:ext cx="8458200" cy="1877811"/>
          </a:xfrm>
          <a:prstGeom prst="rect">
            <a:avLst/>
          </a:prstGeom>
          <a:solidFill>
            <a:srgbClr val="7F7F7F">
              <a:alpha val="20000"/>
            </a:srgb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Ondertitel 2"/>
          <p:cNvSpPr>
            <a:spLocks noGrp="1"/>
          </p:cNvSpPr>
          <p:nvPr>
            <p:ph type="subTitle" idx="1"/>
          </p:nvPr>
        </p:nvSpPr>
        <p:spPr>
          <a:xfrm>
            <a:off x="809624" y="4843002"/>
            <a:ext cx="7509510" cy="1234345"/>
          </a:xfrm>
        </p:spPr>
        <p:txBody>
          <a:bodyPr anchor="ctr">
            <a:normAutofit fontScale="85000" lnSpcReduction="20000"/>
          </a:bodyPr>
          <a:lstStyle/>
          <a:p>
            <a:pPr algn="l"/>
            <a:r>
              <a:rPr lang="nl-NL" sz="2300" dirty="0">
                <a:solidFill>
                  <a:srgbClr val="1B1B1B"/>
                </a:solidFill>
              </a:rPr>
              <a:t>Klinisch redeneren</a:t>
            </a:r>
          </a:p>
          <a:p>
            <a:pPr algn="l"/>
            <a:endParaRPr lang="nl-NL" sz="2300" dirty="0">
              <a:solidFill>
                <a:srgbClr val="1B1B1B"/>
              </a:solidFill>
            </a:endParaRPr>
          </a:p>
          <a:p>
            <a:pPr algn="l"/>
            <a:r>
              <a:rPr lang="nl-NL" sz="2300" dirty="0">
                <a:solidFill>
                  <a:srgbClr val="1B1B1B"/>
                </a:solidFill>
              </a:rPr>
              <a:t>Thema 3 – geriatrie </a:t>
            </a:r>
            <a:br>
              <a:rPr lang="nl-NL" sz="2300" dirty="0">
                <a:solidFill>
                  <a:srgbClr val="1B1B1B"/>
                </a:solidFill>
              </a:rPr>
            </a:br>
            <a:endParaRPr lang="nl-NL" sz="2300" dirty="0">
              <a:solidFill>
                <a:srgbClr val="1B1B1B"/>
              </a:solidFill>
            </a:endParaRPr>
          </a:p>
        </p:txBody>
      </p:sp>
      <p:sp>
        <p:nvSpPr>
          <p:cNvPr id="16" name="Rectangle 15">
            <a:extLst>
              <a:ext uri="{FF2B5EF4-FFF2-40B4-BE49-F238E27FC236}">
                <a16:creationId xmlns:a16="http://schemas.microsoft.com/office/drawing/2014/main" id="{1A882A9F-F4E9-4E23-8F0B-20B5DF42EA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14508" y="450221"/>
            <a:ext cx="1586592" cy="1890204"/>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pic>
        <p:nvPicPr>
          <p:cNvPr id="4" name="Afbeelding 3">
            <a:extLst>
              <a:ext uri="{FF2B5EF4-FFF2-40B4-BE49-F238E27FC236}">
                <a16:creationId xmlns:a16="http://schemas.microsoft.com/office/drawing/2014/main" id="{43524AEB-0D14-4DC7-835A-2790F2AEE402}"/>
              </a:ext>
            </a:extLst>
          </p:cNvPr>
          <p:cNvPicPr>
            <a:picLocks noChangeAspect="1"/>
          </p:cNvPicPr>
          <p:nvPr/>
        </p:nvPicPr>
        <p:blipFill>
          <a:blip r:embed="rId3"/>
          <a:stretch>
            <a:fillRect/>
          </a:stretch>
        </p:blipFill>
        <p:spPr>
          <a:xfrm>
            <a:off x="5042048" y="4805093"/>
            <a:ext cx="3102062" cy="1435993"/>
          </a:xfrm>
          <a:prstGeom prst="rect">
            <a:avLst/>
          </a:prstGeom>
        </p:spPr>
      </p:pic>
    </p:spTree>
    <p:extLst>
      <p:ext uri="{BB962C8B-B14F-4D97-AF65-F5344CB8AC3E}">
        <p14:creationId xmlns:p14="http://schemas.microsoft.com/office/powerpoint/2010/main" val="24338471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3072" y="470925"/>
            <a:ext cx="3285756"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el 1">
            <a:extLst>
              <a:ext uri="{FF2B5EF4-FFF2-40B4-BE49-F238E27FC236}">
                <a16:creationId xmlns:a16="http://schemas.microsoft.com/office/drawing/2014/main" id="{166CCF73-8B71-49F0-B607-DB73B17A29E0}"/>
              </a:ext>
            </a:extLst>
          </p:cNvPr>
          <p:cNvSpPr>
            <a:spLocks noGrp="1"/>
          </p:cNvSpPr>
          <p:nvPr>
            <p:ph type="title"/>
          </p:nvPr>
        </p:nvSpPr>
        <p:spPr>
          <a:xfrm>
            <a:off x="647271" y="1012004"/>
            <a:ext cx="2772601" cy="4795408"/>
          </a:xfrm>
        </p:spPr>
        <p:txBody>
          <a:bodyPr>
            <a:normAutofit/>
          </a:bodyPr>
          <a:lstStyle/>
          <a:p>
            <a:r>
              <a:rPr lang="nl-NL" sz="2800" dirty="0">
                <a:solidFill>
                  <a:srgbClr val="FFFFFF"/>
                </a:solidFill>
              </a:rPr>
              <a:t>Somatische aandachtspunten geriatrische patiënten </a:t>
            </a:r>
          </a:p>
        </p:txBody>
      </p:sp>
      <p:graphicFrame>
        <p:nvGraphicFramePr>
          <p:cNvPr id="5" name="Tijdelijke aanduiding voor inhoud 2">
            <a:extLst>
              <a:ext uri="{FF2B5EF4-FFF2-40B4-BE49-F238E27FC236}">
                <a16:creationId xmlns:a16="http://schemas.microsoft.com/office/drawing/2014/main" id="{7EEFB197-ECB2-47BA-86A4-F9B6FABC9C71}"/>
              </a:ext>
            </a:extLst>
          </p:cNvPr>
          <p:cNvGraphicFramePr>
            <a:graphicFrameLocks noGrp="1"/>
          </p:cNvGraphicFramePr>
          <p:nvPr>
            <p:ph idx="1"/>
            <p:extLst>
              <p:ext uri="{D42A27DB-BD31-4B8C-83A1-F6EECF244321}">
                <p14:modId xmlns:p14="http://schemas.microsoft.com/office/powerpoint/2010/main" val="2543450062"/>
              </p:ext>
            </p:extLst>
          </p:nvPr>
        </p:nvGraphicFramePr>
        <p:xfrm>
          <a:off x="3895725" y="470924"/>
          <a:ext cx="4885203" cy="58854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776941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6">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9757" y="448055"/>
            <a:ext cx="6885811" cy="5952745"/>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Afbeelding 1">
            <a:extLst>
              <a:ext uri="{FF2B5EF4-FFF2-40B4-BE49-F238E27FC236}">
                <a16:creationId xmlns:a16="http://schemas.microsoft.com/office/drawing/2014/main" id="{0960DAF7-D1E9-4D15-AD69-08D7C8B848BE}"/>
              </a:ext>
            </a:extLst>
          </p:cNvPr>
          <p:cNvPicPr>
            <a:picLocks noChangeAspect="1"/>
          </p:cNvPicPr>
          <p:nvPr/>
        </p:nvPicPr>
        <p:blipFill rotWithShape="1">
          <a:blip r:embed="rId3"/>
          <a:srcRect l="10105" r="-1" b="-1"/>
          <a:stretch/>
        </p:blipFill>
        <p:spPr>
          <a:xfrm>
            <a:off x="179512" y="727100"/>
            <a:ext cx="7911968" cy="5394653"/>
          </a:xfrm>
          <a:prstGeom prst="rect">
            <a:avLst/>
          </a:prstGeom>
        </p:spPr>
      </p:pic>
      <p:sp>
        <p:nvSpPr>
          <p:cNvPr id="17" name="Rectangle 8">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59553" y="448055"/>
            <a:ext cx="1440254" cy="3801257"/>
          </a:xfrm>
          <a:prstGeom prst="rect">
            <a:avLst/>
          </a:prstGeom>
          <a:solidFill>
            <a:srgbClr val="3A5B35"/>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8" name="Rectangle 10">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59555" y="4419227"/>
            <a:ext cx="1440253" cy="1979852"/>
          </a:xfrm>
          <a:prstGeom prst="rect">
            <a:avLst/>
          </a:prstGeom>
          <a:solidFill>
            <a:schemeClr val="accent5">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Tree>
    <p:extLst>
      <p:ext uri="{BB962C8B-B14F-4D97-AF65-F5344CB8AC3E}">
        <p14:creationId xmlns:p14="http://schemas.microsoft.com/office/powerpoint/2010/main" val="1224277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DA1A2E9-63FE-408D-A803-8E306ECAB4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6544" y="450222"/>
            <a:ext cx="2926815" cy="4235636"/>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el 1"/>
          <p:cNvSpPr>
            <a:spLocks noGrp="1"/>
          </p:cNvSpPr>
          <p:nvPr>
            <p:ph type="title"/>
          </p:nvPr>
        </p:nvSpPr>
        <p:spPr>
          <a:xfrm>
            <a:off x="550998" y="930530"/>
            <a:ext cx="2521257" cy="3275019"/>
          </a:xfrm>
        </p:spPr>
        <p:txBody>
          <a:bodyPr vert="horz" lIns="91440" tIns="45720" rIns="91440" bIns="45720" rtlCol="0" anchor="ctr">
            <a:normAutofit/>
          </a:bodyPr>
          <a:lstStyle/>
          <a:p>
            <a:pPr algn="l">
              <a:lnSpc>
                <a:spcPct val="90000"/>
              </a:lnSpc>
            </a:pPr>
            <a:r>
              <a:rPr lang="en-US" sz="3100" b="1">
                <a:solidFill>
                  <a:srgbClr val="FFFFFF"/>
                </a:solidFill>
              </a:rPr>
              <a:t>Wat is psychosociaal functioneren?</a:t>
            </a:r>
          </a:p>
        </p:txBody>
      </p:sp>
      <p:sp>
        <p:nvSpPr>
          <p:cNvPr id="11" name="Rectangle 10">
            <a:extLst>
              <a:ext uri="{FF2B5EF4-FFF2-40B4-BE49-F238E27FC236}">
                <a16:creationId xmlns:a16="http://schemas.microsoft.com/office/drawing/2014/main" id="{FBE9F90C-C163-435B-9A68-D15C92D1CF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6543" y="4843002"/>
            <a:ext cx="1793558" cy="1564776"/>
          </a:xfrm>
          <a:prstGeom prst="rect">
            <a:avLst/>
          </a:prstGeom>
          <a:solidFill>
            <a:schemeClr val="accent5">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3" name="Rectangle 12">
            <a:extLst>
              <a:ext uri="{FF2B5EF4-FFF2-40B4-BE49-F238E27FC236}">
                <a16:creationId xmlns:a16="http://schemas.microsoft.com/office/drawing/2014/main" id="{1A882A9F-F4E9-4E23-8F0B-20B5DF42EA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60062" y="4843002"/>
            <a:ext cx="1013297" cy="1568472"/>
          </a:xfrm>
          <a:prstGeom prst="rect">
            <a:avLst/>
          </a:prstGeom>
          <a:solidFill>
            <a:srgbClr val="A5A5A5"/>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1B1B1B"/>
              </a:solidFill>
            </a:endParaRPr>
          </a:p>
        </p:txBody>
      </p:sp>
      <p:pic>
        <p:nvPicPr>
          <p:cNvPr id="4" name="Tijdelijke aanduiding voor inhoud 3"/>
          <p:cNvPicPr>
            <a:picLocks noGrp="1" noChangeAspect="1"/>
          </p:cNvPicPr>
          <p:nvPr>
            <p:ph idx="1"/>
          </p:nvPr>
        </p:nvPicPr>
        <p:blipFill rotWithShape="1">
          <a:blip r:embed="rId3"/>
          <a:srcRect l="16508" r="15928" b="1"/>
          <a:stretch/>
        </p:blipFill>
        <p:spPr>
          <a:xfrm>
            <a:off x="3388050" y="450221"/>
            <a:ext cx="5402995" cy="5957557"/>
          </a:xfrm>
          <a:prstGeom prst="rect">
            <a:avLst/>
          </a:prstGeom>
        </p:spPr>
      </p:pic>
    </p:spTree>
    <p:extLst>
      <p:ext uri="{BB962C8B-B14F-4D97-AF65-F5344CB8AC3E}">
        <p14:creationId xmlns:p14="http://schemas.microsoft.com/office/powerpoint/2010/main" val="34308588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59AE206-7EBA-4D33-8BC9-9D8158553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sz="1350">
              <a:solidFill>
                <a:prstClr val="white"/>
              </a:solidFill>
              <a:latin typeface="Calibri" panose="020F0502020204030204"/>
            </a:endParaRPr>
          </a:p>
        </p:txBody>
      </p:sp>
      <p:sp>
        <p:nvSpPr>
          <p:cNvPr id="2" name="Titel 1">
            <a:extLst>
              <a:ext uri="{FF2B5EF4-FFF2-40B4-BE49-F238E27FC236}">
                <a16:creationId xmlns:a16="http://schemas.microsoft.com/office/drawing/2014/main" id="{E10A5FC2-B54D-4111-8496-FF4037AE1C89}"/>
              </a:ext>
            </a:extLst>
          </p:cNvPr>
          <p:cNvSpPr>
            <a:spLocks noGrp="1"/>
          </p:cNvSpPr>
          <p:nvPr>
            <p:ph type="title"/>
          </p:nvPr>
        </p:nvSpPr>
        <p:spPr>
          <a:xfrm>
            <a:off x="628650" y="4555055"/>
            <a:ext cx="5174047" cy="1723125"/>
          </a:xfrm>
        </p:spPr>
        <p:txBody>
          <a:bodyPr vert="horz" lIns="91440" tIns="45720" rIns="91440" bIns="45720" rtlCol="0" anchor="ctr">
            <a:normAutofit/>
          </a:bodyPr>
          <a:lstStyle/>
          <a:p>
            <a:pPr algn="r">
              <a:lnSpc>
                <a:spcPct val="90000"/>
              </a:lnSpc>
            </a:pPr>
            <a:r>
              <a:rPr lang="en-US" sz="3300" kern="1200">
                <a:solidFill>
                  <a:schemeClr val="tx1"/>
                </a:solidFill>
                <a:latin typeface="+mj-lt"/>
                <a:ea typeface="+mj-ea"/>
                <a:cs typeface="+mj-cs"/>
              </a:rPr>
              <a:t>Samenhang somatische en psychosociale problematiek</a:t>
            </a:r>
          </a:p>
        </p:txBody>
      </p:sp>
      <p:sp>
        <p:nvSpPr>
          <p:cNvPr id="4" name="Tijdelijke aanduiding voor tekst 3">
            <a:extLst>
              <a:ext uri="{FF2B5EF4-FFF2-40B4-BE49-F238E27FC236}">
                <a16:creationId xmlns:a16="http://schemas.microsoft.com/office/drawing/2014/main" id="{BDAF0F18-F04E-4E82-8246-86229C422D3A}"/>
              </a:ext>
            </a:extLst>
          </p:cNvPr>
          <p:cNvSpPr>
            <a:spLocks noGrp="1"/>
          </p:cNvSpPr>
          <p:nvPr>
            <p:ph type="body" idx="1"/>
          </p:nvPr>
        </p:nvSpPr>
        <p:spPr>
          <a:xfrm>
            <a:off x="6156968" y="4555055"/>
            <a:ext cx="2537450" cy="1723125"/>
          </a:xfrm>
        </p:spPr>
        <p:txBody>
          <a:bodyPr vert="horz" lIns="91440" tIns="45720" rIns="91440" bIns="45720" rtlCol="0" anchor="ctr">
            <a:normAutofit/>
          </a:bodyPr>
          <a:lstStyle/>
          <a:p>
            <a:pPr>
              <a:lnSpc>
                <a:spcPct val="90000"/>
              </a:lnSpc>
              <a:spcBef>
                <a:spcPts val="1000"/>
              </a:spcBef>
            </a:pPr>
            <a:endParaRPr lang="en-US" sz="2400" kern="1200">
              <a:solidFill>
                <a:schemeClr val="tx1"/>
              </a:solidFill>
              <a:latin typeface="+mn-lt"/>
              <a:ea typeface="+mn-ea"/>
              <a:cs typeface="+mn-cs"/>
            </a:endParaRPr>
          </a:p>
        </p:txBody>
      </p:sp>
      <p:sp>
        <p:nvSpPr>
          <p:cNvPr id="11" name="Oval 10">
            <a:extLst>
              <a:ext uri="{FF2B5EF4-FFF2-40B4-BE49-F238E27FC236}">
                <a16:creationId xmlns:a16="http://schemas.microsoft.com/office/drawing/2014/main" id="{6437D937-A7F1-4011-92B4-328E5BE1B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425" y="1322610"/>
            <a:ext cx="1682850" cy="1682847"/>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sz="1350">
              <a:solidFill>
                <a:prstClr val="white"/>
              </a:solidFill>
              <a:latin typeface="Calibri" panose="020F0502020204030204"/>
            </a:endParaRPr>
          </a:p>
        </p:txBody>
      </p:sp>
      <p:sp>
        <p:nvSpPr>
          <p:cNvPr id="13" name="Oval 12">
            <a:extLst>
              <a:ext uri="{FF2B5EF4-FFF2-40B4-BE49-F238E27FC236}">
                <a16:creationId xmlns:a16="http://schemas.microsoft.com/office/drawing/2014/main" id="{B672F332-AF08-46C6-94F0-77684310D7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546253" y="2707205"/>
            <a:ext cx="721796" cy="721796"/>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sz="1350">
              <a:solidFill>
                <a:prstClr val="white"/>
              </a:solidFill>
              <a:latin typeface="Calibri" panose="020F0502020204030204"/>
            </a:endParaRPr>
          </a:p>
        </p:txBody>
      </p:sp>
      <p:sp>
        <p:nvSpPr>
          <p:cNvPr id="15" name="Oval 14">
            <a:extLst>
              <a:ext uri="{FF2B5EF4-FFF2-40B4-BE49-F238E27FC236}">
                <a16:creationId xmlns:a16="http://schemas.microsoft.com/office/drawing/2014/main" id="{34244EF8-D73A-40E1-BE73-D46E6B4B04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44374" y="2603243"/>
            <a:ext cx="220271" cy="220271"/>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sz="1350">
              <a:solidFill>
                <a:prstClr val="white"/>
              </a:solidFill>
              <a:latin typeface="Calibri" panose="020F0502020204030204"/>
            </a:endParaRPr>
          </a:p>
        </p:txBody>
      </p:sp>
      <p:sp>
        <p:nvSpPr>
          <p:cNvPr id="17" name="Freeform: Shape 16">
            <a:extLst>
              <a:ext uri="{FF2B5EF4-FFF2-40B4-BE49-F238E27FC236}">
                <a16:creationId xmlns:a16="http://schemas.microsoft.com/office/drawing/2014/main" id="{AB84D7E8-4ECB-42D7-ADBF-01689B0F24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29087" y="0"/>
            <a:ext cx="4814914" cy="3429000"/>
          </a:xfrm>
          <a:custGeom>
            <a:avLst/>
            <a:gdLst>
              <a:gd name="connsiteX0" fmla="*/ 0 w 5699887"/>
              <a:gd name="connsiteY0" fmla="*/ 0 h 4059244"/>
              <a:gd name="connsiteX1" fmla="*/ 5699887 w 5699887"/>
              <a:gd name="connsiteY1" fmla="*/ 0 h 4059244"/>
              <a:gd name="connsiteX2" fmla="*/ 5699887 w 5699887"/>
              <a:gd name="connsiteY2" fmla="*/ 3944096 h 4059244"/>
              <a:gd name="connsiteX3" fmla="*/ 5525775 w 5699887"/>
              <a:gd name="connsiteY3" fmla="*/ 3980429 h 4059244"/>
              <a:gd name="connsiteX4" fmla="*/ 4663256 w 5699887"/>
              <a:gd name="connsiteY4" fmla="*/ 4059244 h 4059244"/>
              <a:gd name="connsiteX5" fmla="*/ 8566 w 5699887"/>
              <a:gd name="connsiteY5" fmla="*/ 67422 h 4059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99887" h="4059244">
                <a:moveTo>
                  <a:pt x="0" y="0"/>
                </a:moveTo>
                <a:lnTo>
                  <a:pt x="5699887" y="0"/>
                </a:lnTo>
                <a:lnTo>
                  <a:pt x="5699887" y="3944096"/>
                </a:lnTo>
                <a:lnTo>
                  <a:pt x="5525775" y="3980429"/>
                </a:lnTo>
                <a:cubicBezTo>
                  <a:pt x="5246154" y="4032190"/>
                  <a:pt x="4957865" y="4059244"/>
                  <a:pt x="4663256" y="4059244"/>
                </a:cubicBezTo>
                <a:cubicBezTo>
                  <a:pt x="2306390" y="4059244"/>
                  <a:pt x="353936" y="2327747"/>
                  <a:pt x="8566" y="67422"/>
                </a:cubicBez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sz="1350">
              <a:solidFill>
                <a:prstClr val="white"/>
              </a:solidFill>
              <a:latin typeface="Calibri" panose="020F0502020204030204"/>
            </a:endParaRPr>
          </a:p>
        </p:txBody>
      </p:sp>
      <p:cxnSp>
        <p:nvCxnSpPr>
          <p:cNvPr id="19" name="Straight Connector 18">
            <a:extLst>
              <a:ext uri="{FF2B5EF4-FFF2-40B4-BE49-F238E27FC236}">
                <a16:creationId xmlns:a16="http://schemas.microsoft.com/office/drawing/2014/main" id="{9E8E38ED-369A-44C2-B635-0BED0E48A6E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979834" y="4776880"/>
            <a:ext cx="0" cy="1303020"/>
          </a:xfrm>
          <a:prstGeom prst="line">
            <a:avLst/>
          </a:prstGeom>
          <a:ln w="19050" cap="sq">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302429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93A02D2D-BECC-4028-99FB-E8FC50679B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6963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Title 1">
            <a:extLst>
              <a:ext uri="{FF2B5EF4-FFF2-40B4-BE49-F238E27FC236}">
                <a16:creationId xmlns:a16="http://schemas.microsoft.com/office/drawing/2014/main" id="{DD4A5BAE-218B-4961-A344-BADDFB0F4801}"/>
              </a:ext>
            </a:extLst>
          </p:cNvPr>
          <p:cNvSpPr>
            <a:spLocks noGrp="1"/>
          </p:cNvSpPr>
          <p:nvPr>
            <p:ph type="title"/>
          </p:nvPr>
        </p:nvSpPr>
        <p:spPr>
          <a:xfrm>
            <a:off x="4815348" y="365760"/>
            <a:ext cx="3400535" cy="1325562"/>
          </a:xfrm>
        </p:spPr>
        <p:txBody>
          <a:bodyPr vert="horz" lIns="91440" tIns="27432" rIns="91440" bIns="45720" rtlCol="0" anchor="b">
            <a:normAutofit/>
          </a:bodyPr>
          <a:lstStyle/>
          <a:p>
            <a:r>
              <a:rPr lang="en-US" sz="1800" spc="-50">
                <a:hlinkClick r:id="rId3"/>
              </a:rPr>
              <a:t>https://www.nursing.nl/Global/Downloads/NURSING%20Delier%20dementie%20en%20depressie.pdf</a:t>
            </a:r>
            <a:br>
              <a:rPr lang="en-US" sz="1800" spc="-50"/>
            </a:br>
            <a:endParaRPr lang="en-US" sz="1800" spc="-50"/>
          </a:p>
        </p:txBody>
      </p:sp>
      <p:pic>
        <p:nvPicPr>
          <p:cNvPr id="7" name="Afbeelding 6">
            <a:extLst>
              <a:ext uri="{FF2B5EF4-FFF2-40B4-BE49-F238E27FC236}">
                <a16:creationId xmlns:a16="http://schemas.microsoft.com/office/drawing/2014/main" id="{930EE5E7-B75C-4E39-AA7A-E4A10F95D757}"/>
              </a:ext>
            </a:extLst>
          </p:cNvPr>
          <p:cNvPicPr>
            <a:picLocks noChangeAspect="1"/>
          </p:cNvPicPr>
          <p:nvPr/>
        </p:nvPicPr>
        <p:blipFill rotWithShape="1">
          <a:blip r:embed="rId4">
            <a:extLst>
              <a:ext uri="{28A0092B-C50C-407E-A947-70E740481C1C}">
                <a14:useLocalDpi xmlns:a14="http://schemas.microsoft.com/office/drawing/2010/main" val="0"/>
              </a:ext>
            </a:extLst>
          </a:blip>
          <a:srcRect l="20296" r="33546"/>
          <a:stretch/>
        </p:blipFill>
        <p:spPr>
          <a:xfrm>
            <a:off x="20" y="10"/>
            <a:ext cx="4571094" cy="6857990"/>
          </a:xfrm>
          <a:prstGeom prst="rect">
            <a:avLst/>
          </a:prstGeom>
          <a:noFill/>
        </p:spPr>
      </p:pic>
      <p:sp>
        <p:nvSpPr>
          <p:cNvPr id="3" name="Tijdelijke aanduiding voor inhoud 2"/>
          <p:cNvSpPr>
            <a:spLocks noGrp="1"/>
          </p:cNvSpPr>
          <p:nvPr>
            <p:ph sz="half" idx="1"/>
          </p:nvPr>
        </p:nvSpPr>
        <p:spPr>
          <a:xfrm>
            <a:off x="4815347" y="1828800"/>
            <a:ext cx="3429001" cy="4351337"/>
          </a:xfrm>
        </p:spPr>
        <p:txBody>
          <a:bodyPr vert="horz" lIns="91440" tIns="45720" rIns="91440" bIns="45720" rtlCol="0">
            <a:normAutofit/>
          </a:bodyPr>
          <a:lstStyle/>
          <a:p>
            <a:endParaRPr lang="en-US"/>
          </a:p>
          <a:p>
            <a:endParaRPr lang="en-US"/>
          </a:p>
          <a:p>
            <a:pPr marL="0">
              <a:buNone/>
            </a:pPr>
            <a:r>
              <a:rPr lang="en-US" b="1"/>
              <a:t>Onderscheiden van de verschillen tussen een delier, dementie en depressie is erg lastig in bepaalde situaties. De ziektebeelden overlappen elkaar zeer.</a:t>
            </a:r>
          </a:p>
        </p:txBody>
      </p:sp>
      <p:sp>
        <p:nvSpPr>
          <p:cNvPr id="21" name="Rectangle 20">
            <a:extLst>
              <a:ext uri="{FF2B5EF4-FFF2-40B4-BE49-F238E27FC236}">
                <a16:creationId xmlns:a16="http://schemas.microsoft.com/office/drawing/2014/main" id="{555FFF99-A4E3-4D9A-956E-9A353740BD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69630" y="0"/>
            <a:ext cx="685800" cy="6858000"/>
          </a:xfrm>
          <a:prstGeom prst="rect">
            <a:avLst/>
          </a:prstGeom>
          <a:solidFill>
            <a:schemeClr val="tx2">
              <a:lumMod val="7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182760128"/>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Weergave">
  <a:themeElements>
    <a:clrScheme name="Weergave">
      <a:dk1>
        <a:sysClr val="windowText" lastClr="000000"/>
      </a:dk1>
      <a:lt1>
        <a:sysClr val="window" lastClr="FFFFFF"/>
      </a:lt1>
      <a:dk2>
        <a:srgbClr val="666666"/>
      </a:dk2>
      <a:lt2>
        <a:srgbClr val="D2D2D2"/>
      </a:lt2>
      <a:accent1>
        <a:srgbClr val="FF388C"/>
      </a:accent1>
      <a:accent2>
        <a:srgbClr val="D70D5E"/>
      </a:accent2>
      <a:accent3>
        <a:srgbClr val="98037E"/>
      </a:accent3>
      <a:accent4>
        <a:srgbClr val="68027D"/>
      </a:accent4>
      <a:accent5>
        <a:srgbClr val="095ACA"/>
      </a:accent5>
      <a:accent6>
        <a:srgbClr val="063597"/>
      </a:accent6>
      <a:hlink>
        <a:srgbClr val="17BBFD"/>
      </a:hlink>
      <a:folHlink>
        <a:srgbClr val="FF79C2"/>
      </a:folHlink>
    </a:clrScheme>
    <a:fontScheme name="Weergave">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Weergave">
      <a:fillStyleLst>
        <a:solidFill>
          <a:schemeClr val="phClr"/>
        </a:solidFill>
        <a:solidFill>
          <a:schemeClr val="phClr">
            <a:tint val="60000"/>
            <a:satMod val="120000"/>
          </a:schemeClr>
        </a:solidFill>
        <a:solidFill>
          <a:schemeClr val="phClr">
            <a:shade val="75000"/>
            <a:satMod val="13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23C5FE65-18CC-4A65-9EBC-B05E331504EC}"/>
    </a:ext>
  </a:ext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7E6EAFB7E375B4FA8D2FF7FD64788B7" ma:contentTypeVersion="11" ma:contentTypeDescription="Een nieuw document maken." ma:contentTypeScope="" ma:versionID="be347a3661c201bdaba1158c622a009c">
  <xsd:schema xmlns:xsd="http://www.w3.org/2001/XMLSchema" xmlns:xs="http://www.w3.org/2001/XMLSchema" xmlns:p="http://schemas.microsoft.com/office/2006/metadata/properties" xmlns:ns3="0bfbde32-856c-4dfd-bc38-4322d606c322" xmlns:ns4="169eb86d-0fb8-4364-bb17-d27f6b2029d0" targetNamespace="http://schemas.microsoft.com/office/2006/metadata/properties" ma:root="true" ma:fieldsID="9677344e0c4e757849032e7e67c918ab" ns3:_="" ns4:_="">
    <xsd:import namespace="0bfbde32-856c-4dfd-bc38-4322d606c322"/>
    <xsd:import namespace="169eb86d-0fb8-4364-bb17-d27f6b2029d0"/>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DateTaken" minOccurs="0"/>
                <xsd:element ref="ns4:MediaServiceGenerationTime" minOccurs="0"/>
                <xsd:element ref="ns4:MediaServiceEventHashCode"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bfbde32-856c-4dfd-bc38-4322d606c322" elementFormDefault="qualified">
    <xsd:import namespace="http://schemas.microsoft.com/office/2006/documentManagement/types"/>
    <xsd:import namespace="http://schemas.microsoft.com/office/infopath/2007/PartnerControls"/>
    <xsd:element name="SharedWithUsers" ma:index="8" nillable="true" ma:displayName="Gedeeld met"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Gedeeld met details" ma:description="" ma:internalName="SharedWithDetails" ma:readOnly="true">
      <xsd:simpleType>
        <xsd:restriction base="dms:Note">
          <xsd:maxLength value="255"/>
        </xsd:restriction>
      </xsd:simpleType>
    </xsd:element>
    <xsd:element name="SharingHintHash" ma:index="10" nillable="true" ma:displayName="Hint-hash delen"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9eb86d-0fb8-4364-bb17-d27f6b2029d0"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AutoTags" ma:index="13" nillable="true" ma:displayName="MediaServiceAutoTags" ma:description="" ma:internalName="MediaServiceAutoTags"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8382ADF-2B93-410A-9E2E-BD634FE5411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bfbde32-856c-4dfd-bc38-4322d606c322"/>
    <ds:schemaRef ds:uri="169eb86d-0fb8-4364-bb17-d27f6b2029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2B16777-B70E-4BCF-8E3E-EE7FC24DC9A0}">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77B0687B-9DEF-4BD5-ACB2-A3851DA0EAB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TotalTime>
  <Words>664</Words>
  <Application>Microsoft Office PowerPoint</Application>
  <PresentationFormat>Diavoorstelling (4:3)</PresentationFormat>
  <Paragraphs>54</Paragraphs>
  <Slides>6</Slides>
  <Notes>6</Notes>
  <HiddenSlides>0</HiddenSlides>
  <MMClips>0</MMClips>
  <ScaleCrop>false</ScaleCrop>
  <HeadingPairs>
    <vt:vector size="6" baseType="variant">
      <vt:variant>
        <vt:lpstr>Gebruikte lettertypen</vt:lpstr>
      </vt:variant>
      <vt:variant>
        <vt:i4>5</vt:i4>
      </vt:variant>
      <vt:variant>
        <vt:lpstr>Thema</vt:lpstr>
      </vt:variant>
      <vt:variant>
        <vt:i4>2</vt:i4>
      </vt:variant>
      <vt:variant>
        <vt:lpstr>Diatitels</vt:lpstr>
      </vt:variant>
      <vt:variant>
        <vt:i4>6</vt:i4>
      </vt:variant>
    </vt:vector>
  </HeadingPairs>
  <TitlesOfParts>
    <vt:vector size="13" baseType="lpstr">
      <vt:lpstr>Arial</vt:lpstr>
      <vt:lpstr>Calibri</vt:lpstr>
      <vt:lpstr>Century Schoolbook</vt:lpstr>
      <vt:lpstr>Times New Roman</vt:lpstr>
      <vt:lpstr>Wingdings 2</vt:lpstr>
      <vt:lpstr>Kantoorthema</vt:lpstr>
      <vt:lpstr>Weergave</vt:lpstr>
      <vt:lpstr>Aandachtspunten geriatrie </vt:lpstr>
      <vt:lpstr>Somatische aandachtspunten geriatrische patiënten </vt:lpstr>
      <vt:lpstr>PowerPoint-presentatie</vt:lpstr>
      <vt:lpstr>Wat is psychosociaal functioneren?</vt:lpstr>
      <vt:lpstr>Samenhang somatische en psychosociale problematiek</vt:lpstr>
      <vt:lpstr>https://www.nursing.nl/Global/Downloads/NURSING%20Delier%20dementie%20en%20depressie.pdf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Aandachtspunten geriatrie </dc:title>
  <dc:creator>Ester Varwijk</dc:creator>
  <cp:lastModifiedBy>Ester Varwijk</cp:lastModifiedBy>
  <cp:revision>1</cp:revision>
  <dcterms:created xsi:type="dcterms:W3CDTF">2021-01-13T14:26:45Z</dcterms:created>
  <dcterms:modified xsi:type="dcterms:W3CDTF">2021-11-11T10:35:28Z</dcterms:modified>
</cp:coreProperties>
</file>